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D344CF8-F3A6-4208-9C8A-363DFCF77D4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6A22D30-07BF-44E7-AA4B-52035B229F5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637054"/>
          </a:xfrm>
        </p:spPr>
        <p:txBody>
          <a:bodyPr>
            <a:noAutofit/>
          </a:bodyPr>
          <a:lstStyle/>
          <a:p>
            <a:r>
              <a:rPr lang="ru-RU" sz="6000" dirty="0" smtClean="0"/>
              <a:t>Преподаватели </a:t>
            </a:r>
            <a:r>
              <a:rPr lang="ru-RU" sz="6000" dirty="0" smtClean="0"/>
              <a:t>К</a:t>
            </a:r>
            <a:r>
              <a:rPr lang="ru-RU" sz="6000" dirty="0" smtClean="0"/>
              <a:t>афедры иностранных языков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789040"/>
            <a:ext cx="7406640" cy="17526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Разработчики </a:t>
            </a:r>
            <a:r>
              <a:rPr lang="ru-RU" sz="3600" dirty="0" err="1" smtClean="0"/>
              <a:t>Компьютерно-обучающей</a:t>
            </a:r>
            <a:r>
              <a:rPr lang="ru-RU" sz="3600" dirty="0" smtClean="0"/>
              <a:t> проверочной работы № 1 (КОПР №1)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J:\Картинки для презентации\EcDSlXJCua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810039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 smtClean="0">
                <a:solidFill>
                  <a:schemeClr val="tx1"/>
                </a:solidFill>
              </a:rPr>
              <a:t>Хуснутдинова</a:t>
            </a:r>
            <a:r>
              <a:rPr lang="ru-RU" sz="2800" dirty="0" smtClean="0">
                <a:solidFill>
                  <a:schemeClr val="tx1"/>
                </a:solidFill>
              </a:rPr>
              <a:t> Фаина </a:t>
            </a:r>
            <a:r>
              <a:rPr lang="ru-RU" sz="2800" dirty="0" err="1" smtClean="0">
                <a:solidFill>
                  <a:schemeClr val="tx1"/>
                </a:solidFill>
              </a:rPr>
              <a:t>Абдрахмановна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508104" y="3356992"/>
            <a:ext cx="3635896" cy="263420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Кандидат философских наук, доцент кафедры иностранных языков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1\Desktop\Копия DSC02850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3250" b="13250"/>
          <a:stretch>
            <a:fillRect/>
          </a:stretch>
        </p:blipFill>
        <p:spPr bwMode="auto">
          <a:xfrm>
            <a:off x="838200" y="1143003"/>
            <a:ext cx="4419600" cy="45182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Бойко Марина Александровна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64088" y="3501008"/>
            <a:ext cx="3779912" cy="29942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Старший преподаватель Кафедры иностранных языков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5" name="Содержимое 3" descr="Boiyko_Foto-0017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7407" b="17407"/>
          <a:stretch>
            <a:fillRect/>
          </a:stretch>
        </p:blipFill>
        <p:spPr>
          <a:xfrm>
            <a:off x="838200" y="1143003"/>
            <a:ext cx="4419600" cy="44462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sz="2800" dirty="0" smtClean="0"/>
              <a:t>Антипова Татьяна Вячеславовна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80112" y="3429000"/>
            <a:ext cx="3563888" cy="302433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Магистр филологических наук, ассистент кафедры иностранных языков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Рисунок 5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 descr="J:\Картинки для презентации\ehK4QCW5uW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124744"/>
            <a:ext cx="3240360" cy="453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Основное учебное пособие</a:t>
            </a:r>
            <a:endParaRPr lang="ru-RU" dirty="0"/>
          </a:p>
        </p:txBody>
      </p:sp>
      <p:pic>
        <p:nvPicPr>
          <p:cNvPr id="7" name="Содержимое 8" descr="9f8a00b7-eb4c-11df-948b-001e5845db55-500x500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03587" y="1466850"/>
            <a:ext cx="3762375" cy="4762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Дополнительные материалы</a:t>
            </a:r>
            <a:endParaRPr lang="ru-RU" dirty="0"/>
          </a:p>
        </p:txBody>
      </p:sp>
      <p:pic>
        <p:nvPicPr>
          <p:cNvPr id="4" name="Содержимое 3" descr="1e6f81c7d3c0e6404c6c8adb9e68d21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39952" y="1412776"/>
            <a:ext cx="1696103" cy="2349449"/>
          </a:xfrm>
        </p:spPr>
      </p:pic>
      <p:pic>
        <p:nvPicPr>
          <p:cNvPr id="5" name="Picture 2" descr="J:\Картинки для презентации\710519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933056"/>
            <a:ext cx="1593883" cy="2390824"/>
          </a:xfrm>
          <a:prstGeom prst="rect">
            <a:avLst/>
          </a:prstGeom>
          <a:noFill/>
        </p:spPr>
      </p:pic>
      <p:pic>
        <p:nvPicPr>
          <p:cNvPr id="6" name="Содержимое 3" descr="2292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75656" y="3933056"/>
            <a:ext cx="1781299" cy="23958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Таблицы</a:t>
            </a:r>
            <a:endParaRPr lang="ru-RU" dirty="0"/>
          </a:p>
        </p:txBody>
      </p:sp>
      <p:pic>
        <p:nvPicPr>
          <p:cNvPr id="4" name="Picture 2" descr="J:\Картинки для презентации\13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76361"/>
            <a:ext cx="7688056" cy="53816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J:\Картинки для презентации\3237016-78f36c274adbb7c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196" y="620688"/>
            <a:ext cx="7517268" cy="6136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J:\Картинки для презентации\1346669599_tablica_article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60648"/>
            <a:ext cx="7416824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</TotalTime>
  <Words>51</Words>
  <Application>Microsoft Office PowerPoint</Application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Преподаватели Кафедры иностранных языков</vt:lpstr>
      <vt:lpstr>Хуснутдинова Фаина Абдрахмановна</vt:lpstr>
      <vt:lpstr>Бойко Марина Александровна</vt:lpstr>
      <vt:lpstr>Антипова Татьяна Вячеславовна</vt:lpstr>
      <vt:lpstr>Основное учебное пособие</vt:lpstr>
      <vt:lpstr>Дополнительные материалы</vt:lpstr>
      <vt:lpstr>Таблицы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Преподаватели Кафедры иностранных языков</dc:title>
  <dc:creator>1</dc:creator>
  <cp:lastModifiedBy>1</cp:lastModifiedBy>
  <cp:revision>2</cp:revision>
  <dcterms:created xsi:type="dcterms:W3CDTF">2014-03-25T06:03:17Z</dcterms:created>
  <dcterms:modified xsi:type="dcterms:W3CDTF">2014-03-25T06:19:27Z</dcterms:modified>
</cp:coreProperties>
</file>