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slideMasters/slideMaster7.xml" ContentType="application/vnd.openxmlformats-officedocument.presentationml.slideMaster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1"/>
  </p:notesMasterIdLst>
  <p:sldIdLst>
    <p:sldId id="424" r:id="rId8"/>
    <p:sldId id="450" r:id="rId9"/>
    <p:sldId id="452" r:id="rId10"/>
    <p:sldId id="428" r:id="rId11"/>
    <p:sldId id="453" r:id="rId12"/>
    <p:sldId id="465" r:id="rId13"/>
    <p:sldId id="454" r:id="rId14"/>
    <p:sldId id="436" r:id="rId15"/>
    <p:sldId id="455" r:id="rId16"/>
    <p:sldId id="456" r:id="rId17"/>
    <p:sldId id="457" r:id="rId18"/>
    <p:sldId id="462" r:id="rId19"/>
    <p:sldId id="463" r:id="rId20"/>
    <p:sldId id="461" r:id="rId21"/>
    <p:sldId id="470" r:id="rId22"/>
    <p:sldId id="466" r:id="rId23"/>
    <p:sldId id="467" r:id="rId24"/>
    <p:sldId id="443" r:id="rId25"/>
    <p:sldId id="448" r:id="rId26"/>
    <p:sldId id="446" r:id="rId27"/>
    <p:sldId id="447" r:id="rId28"/>
    <p:sldId id="420" r:id="rId29"/>
    <p:sldId id="468" r:id="rId30"/>
  </p:sldIdLst>
  <p:sldSz cx="9144000" cy="5143500" type="screen16x9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532" autoAdjust="0"/>
  </p:normalViewPr>
  <p:slideViewPr>
    <p:cSldViewPr>
      <p:cViewPr varScale="1">
        <p:scale>
          <a:sx n="122" d="100"/>
          <a:sy n="122" d="100"/>
        </p:scale>
        <p:origin x="-50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6F028-9E22-4870-8E6E-78AFC95E26C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F237B2-88DA-4553-8E19-EA43A4D2281A}">
      <dgm:prSet phldrT="[Текст]" custT="1"/>
      <dgm:spPr/>
      <dgm:t>
        <a:bodyPr/>
        <a:lstStyle/>
        <a:p>
          <a:pPr algn="ctr"/>
          <a:r>
            <a:rPr lang="ru-RU" sz="2000" dirty="0" smtClean="0"/>
            <a:t>Какова конъюнктура рынка труда?</a:t>
          </a:r>
          <a:endParaRPr lang="ru-RU" sz="2000" dirty="0"/>
        </a:p>
      </dgm:t>
    </dgm:pt>
    <dgm:pt modelId="{292489D0-B90A-4C96-8095-96E6CC007BB8}" type="parTrans" cxnId="{77953DD8-39EF-49B8-9579-03A22E896B66}">
      <dgm:prSet/>
      <dgm:spPr/>
      <dgm:t>
        <a:bodyPr/>
        <a:lstStyle/>
        <a:p>
          <a:endParaRPr lang="ru-RU"/>
        </a:p>
      </dgm:t>
    </dgm:pt>
    <dgm:pt modelId="{56CC3A3C-4B96-4D0A-B65D-8C8E9A6FE872}" type="sibTrans" cxnId="{77953DD8-39EF-49B8-9579-03A22E896B66}">
      <dgm:prSet/>
      <dgm:spPr/>
      <dgm:t>
        <a:bodyPr/>
        <a:lstStyle/>
        <a:p>
          <a:endParaRPr lang="ru-RU"/>
        </a:p>
      </dgm:t>
    </dgm:pt>
    <dgm:pt modelId="{5F5AE112-1802-4341-B178-6371B6C20037}">
      <dgm:prSet phldrT="[Текст]" custT="1"/>
      <dgm:spPr/>
      <dgm:t>
        <a:bodyPr/>
        <a:lstStyle/>
        <a:p>
          <a:pPr algn="ctr"/>
          <a:r>
            <a:rPr lang="ru-RU" sz="2000" dirty="0" smtClean="0"/>
            <a:t>Какие производства будут динамично развиваться?</a:t>
          </a:r>
          <a:endParaRPr lang="ru-RU" sz="2000" dirty="0"/>
        </a:p>
      </dgm:t>
    </dgm:pt>
    <dgm:pt modelId="{0B76205F-B218-49B7-9863-9A63076A7A82}" type="parTrans" cxnId="{F6697466-0A3D-4896-B76C-4D25218F3FCD}">
      <dgm:prSet/>
      <dgm:spPr/>
      <dgm:t>
        <a:bodyPr/>
        <a:lstStyle/>
        <a:p>
          <a:endParaRPr lang="ru-RU"/>
        </a:p>
      </dgm:t>
    </dgm:pt>
    <dgm:pt modelId="{78843CF8-C204-41DB-B9CA-5688DE85DF2A}" type="sibTrans" cxnId="{F6697466-0A3D-4896-B76C-4D25218F3FCD}">
      <dgm:prSet/>
      <dgm:spPr/>
      <dgm:t>
        <a:bodyPr/>
        <a:lstStyle/>
        <a:p>
          <a:endParaRPr lang="ru-RU"/>
        </a:p>
      </dgm:t>
    </dgm:pt>
    <dgm:pt modelId="{404C0E96-C4FE-481E-A7D3-6F0555BF791A}">
      <dgm:prSet phldrT="[Текст]" custT="1"/>
      <dgm:spPr/>
      <dgm:t>
        <a:bodyPr/>
        <a:lstStyle/>
        <a:p>
          <a:pPr algn="ctr"/>
          <a:r>
            <a:rPr lang="ru-RU" sz="2000" dirty="0" smtClean="0"/>
            <a:t>Что сделает меня конкурентоспособным?</a:t>
          </a:r>
          <a:endParaRPr lang="ru-RU" sz="2000" dirty="0"/>
        </a:p>
      </dgm:t>
    </dgm:pt>
    <dgm:pt modelId="{42F6EF4D-5340-437D-BCDA-12AC810BD13A}" type="parTrans" cxnId="{ACD65114-8722-4801-BD87-8CFADE10D6EC}">
      <dgm:prSet/>
      <dgm:spPr/>
      <dgm:t>
        <a:bodyPr/>
        <a:lstStyle/>
        <a:p>
          <a:endParaRPr lang="ru-RU"/>
        </a:p>
      </dgm:t>
    </dgm:pt>
    <dgm:pt modelId="{76AFF01F-A53B-4E63-A678-D8644F4BD018}" type="sibTrans" cxnId="{ACD65114-8722-4801-BD87-8CFADE10D6EC}">
      <dgm:prSet/>
      <dgm:spPr/>
      <dgm:t>
        <a:bodyPr/>
        <a:lstStyle/>
        <a:p>
          <a:endParaRPr lang="ru-RU"/>
        </a:p>
      </dgm:t>
    </dgm:pt>
    <dgm:pt modelId="{3FDD800C-1F90-4439-97D1-1ABEA31D1025}">
      <dgm:prSet custT="1"/>
      <dgm:spPr/>
      <dgm:t>
        <a:bodyPr/>
        <a:lstStyle/>
        <a:p>
          <a:pPr algn="ctr"/>
          <a:r>
            <a:rPr lang="ru-RU" sz="2000" dirty="0" smtClean="0"/>
            <a:t>Как стать настоящим востребованным профессионалом?</a:t>
          </a:r>
          <a:endParaRPr lang="ru-RU" sz="2000" dirty="0"/>
        </a:p>
      </dgm:t>
    </dgm:pt>
    <dgm:pt modelId="{51EDAAD0-78B5-4F70-8172-7A28E85B742B}" type="parTrans" cxnId="{01803523-3B76-4035-ACD5-2900F75BB623}">
      <dgm:prSet/>
      <dgm:spPr/>
      <dgm:t>
        <a:bodyPr/>
        <a:lstStyle/>
        <a:p>
          <a:endParaRPr lang="ru-RU"/>
        </a:p>
      </dgm:t>
    </dgm:pt>
    <dgm:pt modelId="{AAECAD78-DE79-4181-A6AE-9EE18424588C}" type="sibTrans" cxnId="{01803523-3B76-4035-ACD5-2900F75BB623}">
      <dgm:prSet/>
      <dgm:spPr/>
      <dgm:t>
        <a:bodyPr/>
        <a:lstStyle/>
        <a:p>
          <a:endParaRPr lang="ru-RU"/>
        </a:p>
      </dgm:t>
    </dgm:pt>
    <dgm:pt modelId="{AF8A2E1F-72D3-452F-A403-B7731386D614}" type="pres">
      <dgm:prSet presAssocID="{BD06F028-9E22-4870-8E6E-78AFC95E26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CEAF74-1419-4BF0-9230-3EE10CF97B7E}" type="pres">
      <dgm:prSet presAssocID="{CEF237B2-88DA-4553-8E19-EA43A4D2281A}" presName="parentLin" presStyleCnt="0"/>
      <dgm:spPr/>
    </dgm:pt>
    <dgm:pt modelId="{3FD060D6-7A2C-49FC-AE22-939C8B588216}" type="pres">
      <dgm:prSet presAssocID="{CEF237B2-88DA-4553-8E19-EA43A4D2281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9C6554-6F85-45B8-8413-C05379591494}" type="pres">
      <dgm:prSet presAssocID="{CEF237B2-88DA-4553-8E19-EA43A4D2281A}" presName="parentText" presStyleLbl="node1" presStyleIdx="0" presStyleCnt="4" custScaleX="142997" custScaleY="409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2D7E4-6B56-4DE4-8AF4-218531E4BBA8}" type="pres">
      <dgm:prSet presAssocID="{CEF237B2-88DA-4553-8E19-EA43A4D2281A}" presName="negativeSpace" presStyleCnt="0"/>
      <dgm:spPr/>
    </dgm:pt>
    <dgm:pt modelId="{4D06A52F-DD1A-4759-A9B8-2CFF7458F1D9}" type="pres">
      <dgm:prSet presAssocID="{CEF237B2-88DA-4553-8E19-EA43A4D2281A}" presName="childText" presStyleLbl="conFgAcc1" presStyleIdx="0" presStyleCnt="4">
        <dgm:presLayoutVars>
          <dgm:bulletEnabled val="1"/>
        </dgm:presLayoutVars>
      </dgm:prSet>
      <dgm:spPr/>
    </dgm:pt>
    <dgm:pt modelId="{CBFBBE18-A704-4E8C-BFF5-D1D1301A7E1A}" type="pres">
      <dgm:prSet presAssocID="{56CC3A3C-4B96-4D0A-B65D-8C8E9A6FE872}" presName="spaceBetweenRectangles" presStyleCnt="0"/>
      <dgm:spPr/>
    </dgm:pt>
    <dgm:pt modelId="{60A7AD89-573A-439D-ACB1-2A19D9A48518}" type="pres">
      <dgm:prSet presAssocID="{5F5AE112-1802-4341-B178-6371B6C20037}" presName="parentLin" presStyleCnt="0"/>
      <dgm:spPr/>
    </dgm:pt>
    <dgm:pt modelId="{EB490D78-BF2B-4366-B180-1DFA5D9ABF7A}" type="pres">
      <dgm:prSet presAssocID="{5F5AE112-1802-4341-B178-6371B6C2003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7E20749-8C02-4CA5-9E48-212C3E105D7E}" type="pres">
      <dgm:prSet presAssocID="{5F5AE112-1802-4341-B178-6371B6C20037}" presName="parentText" presStyleLbl="node1" presStyleIdx="1" presStyleCnt="4" custScaleX="142997" custScaleY="3519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B0838-12C9-46CD-806D-69CE86EB339C}" type="pres">
      <dgm:prSet presAssocID="{5F5AE112-1802-4341-B178-6371B6C20037}" presName="negativeSpace" presStyleCnt="0"/>
      <dgm:spPr/>
    </dgm:pt>
    <dgm:pt modelId="{14B652FA-D7A5-48AF-8C37-E9D72CAB6D57}" type="pres">
      <dgm:prSet presAssocID="{5F5AE112-1802-4341-B178-6371B6C20037}" presName="childText" presStyleLbl="conFgAcc1" presStyleIdx="1" presStyleCnt="4">
        <dgm:presLayoutVars>
          <dgm:bulletEnabled val="1"/>
        </dgm:presLayoutVars>
      </dgm:prSet>
      <dgm:spPr/>
    </dgm:pt>
    <dgm:pt modelId="{3D379ED5-7474-4E12-9635-2FA0221B91EC}" type="pres">
      <dgm:prSet presAssocID="{78843CF8-C204-41DB-B9CA-5688DE85DF2A}" presName="spaceBetweenRectangles" presStyleCnt="0"/>
      <dgm:spPr/>
    </dgm:pt>
    <dgm:pt modelId="{6CD78C92-A675-41C7-9C97-EF7BE8C0291D}" type="pres">
      <dgm:prSet presAssocID="{404C0E96-C4FE-481E-A7D3-6F0555BF791A}" presName="parentLin" presStyleCnt="0"/>
      <dgm:spPr/>
    </dgm:pt>
    <dgm:pt modelId="{939B99DF-BB14-4D6F-8325-BD25E46B9DD5}" type="pres">
      <dgm:prSet presAssocID="{404C0E96-C4FE-481E-A7D3-6F0555BF791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41BB6CB-A62F-4D6C-8789-A9F43AC2B3C2}" type="pres">
      <dgm:prSet presAssocID="{404C0E96-C4FE-481E-A7D3-6F0555BF791A}" presName="parentText" presStyleLbl="node1" presStyleIdx="2" presStyleCnt="4" custScaleX="142997" custScaleY="3502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DA8B2-9F55-4269-8A24-04E8DD195649}" type="pres">
      <dgm:prSet presAssocID="{404C0E96-C4FE-481E-A7D3-6F0555BF791A}" presName="negativeSpace" presStyleCnt="0"/>
      <dgm:spPr/>
    </dgm:pt>
    <dgm:pt modelId="{5ED9CA08-2B0F-4D72-B423-D81794DE9AA8}" type="pres">
      <dgm:prSet presAssocID="{404C0E96-C4FE-481E-A7D3-6F0555BF791A}" presName="childText" presStyleLbl="conFgAcc1" presStyleIdx="2" presStyleCnt="4">
        <dgm:presLayoutVars>
          <dgm:bulletEnabled val="1"/>
        </dgm:presLayoutVars>
      </dgm:prSet>
      <dgm:spPr/>
    </dgm:pt>
    <dgm:pt modelId="{A5587759-1A2C-4515-B03A-B930807A20A1}" type="pres">
      <dgm:prSet presAssocID="{76AFF01F-A53B-4E63-A678-D8644F4BD018}" presName="spaceBetweenRectangles" presStyleCnt="0"/>
      <dgm:spPr/>
    </dgm:pt>
    <dgm:pt modelId="{843E1965-8B7E-4497-A771-9068FDDA1765}" type="pres">
      <dgm:prSet presAssocID="{3FDD800C-1F90-4439-97D1-1ABEA31D1025}" presName="parentLin" presStyleCnt="0"/>
      <dgm:spPr/>
    </dgm:pt>
    <dgm:pt modelId="{06DDCA3B-A185-45BF-BD8B-01D9EF41216D}" type="pres">
      <dgm:prSet presAssocID="{3FDD800C-1F90-4439-97D1-1ABEA31D102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BAA2A14-931D-4F67-9893-3235E144A813}" type="pres">
      <dgm:prSet presAssocID="{3FDD800C-1F90-4439-97D1-1ABEA31D1025}" presName="parentText" presStyleLbl="node1" presStyleIdx="3" presStyleCnt="4" custScaleX="142997" custScaleY="617932" custLinFactNeighborX="-20522" custLinFactNeighborY="15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88B3F-4397-4856-AA42-8C314C6AAF7C}" type="pres">
      <dgm:prSet presAssocID="{3FDD800C-1F90-4439-97D1-1ABEA31D1025}" presName="negativeSpace" presStyleCnt="0"/>
      <dgm:spPr/>
    </dgm:pt>
    <dgm:pt modelId="{BB8A9554-36B4-480C-986F-0FD8D74A048F}" type="pres">
      <dgm:prSet presAssocID="{3FDD800C-1F90-4439-97D1-1ABEA31D1025}" presName="childText" presStyleLbl="conFgAcc1" presStyleIdx="3" presStyleCnt="4" custFlipVert="1" custScaleY="79256" custLinFactY="99729" custLinFactNeighborY="100000">
        <dgm:presLayoutVars>
          <dgm:bulletEnabled val="1"/>
        </dgm:presLayoutVars>
      </dgm:prSet>
      <dgm:spPr/>
    </dgm:pt>
  </dgm:ptLst>
  <dgm:cxnLst>
    <dgm:cxn modelId="{77953DD8-39EF-49B8-9579-03A22E896B66}" srcId="{BD06F028-9E22-4870-8E6E-78AFC95E26C5}" destId="{CEF237B2-88DA-4553-8E19-EA43A4D2281A}" srcOrd="0" destOrd="0" parTransId="{292489D0-B90A-4C96-8095-96E6CC007BB8}" sibTransId="{56CC3A3C-4B96-4D0A-B65D-8C8E9A6FE872}"/>
    <dgm:cxn modelId="{2BD7B4D1-A4A4-4C48-A579-0D66DF6FF2EE}" type="presOf" srcId="{3FDD800C-1F90-4439-97D1-1ABEA31D1025}" destId="{6BAA2A14-931D-4F67-9893-3235E144A813}" srcOrd="1" destOrd="0" presId="urn:microsoft.com/office/officeart/2005/8/layout/list1"/>
    <dgm:cxn modelId="{A31BA9E1-99DD-4311-B244-A69AB05D1B38}" type="presOf" srcId="{404C0E96-C4FE-481E-A7D3-6F0555BF791A}" destId="{141BB6CB-A62F-4D6C-8789-A9F43AC2B3C2}" srcOrd="1" destOrd="0" presId="urn:microsoft.com/office/officeart/2005/8/layout/list1"/>
    <dgm:cxn modelId="{ACD65114-8722-4801-BD87-8CFADE10D6EC}" srcId="{BD06F028-9E22-4870-8E6E-78AFC95E26C5}" destId="{404C0E96-C4FE-481E-A7D3-6F0555BF791A}" srcOrd="2" destOrd="0" parTransId="{42F6EF4D-5340-437D-BCDA-12AC810BD13A}" sibTransId="{76AFF01F-A53B-4E63-A678-D8644F4BD018}"/>
    <dgm:cxn modelId="{01803523-3B76-4035-ACD5-2900F75BB623}" srcId="{BD06F028-9E22-4870-8E6E-78AFC95E26C5}" destId="{3FDD800C-1F90-4439-97D1-1ABEA31D1025}" srcOrd="3" destOrd="0" parTransId="{51EDAAD0-78B5-4F70-8172-7A28E85B742B}" sibTransId="{AAECAD78-DE79-4181-A6AE-9EE18424588C}"/>
    <dgm:cxn modelId="{5B408589-2BD4-4C4B-BE55-4DA28B61D366}" type="presOf" srcId="{CEF237B2-88DA-4553-8E19-EA43A4D2281A}" destId="{3FD060D6-7A2C-49FC-AE22-939C8B588216}" srcOrd="0" destOrd="0" presId="urn:microsoft.com/office/officeart/2005/8/layout/list1"/>
    <dgm:cxn modelId="{2B140194-B938-443E-867A-30F02D13B400}" type="presOf" srcId="{3FDD800C-1F90-4439-97D1-1ABEA31D1025}" destId="{06DDCA3B-A185-45BF-BD8B-01D9EF41216D}" srcOrd="0" destOrd="0" presId="urn:microsoft.com/office/officeart/2005/8/layout/list1"/>
    <dgm:cxn modelId="{F380BDE5-C23E-483F-A434-8170657DD26E}" type="presOf" srcId="{5F5AE112-1802-4341-B178-6371B6C20037}" destId="{EB490D78-BF2B-4366-B180-1DFA5D9ABF7A}" srcOrd="0" destOrd="0" presId="urn:microsoft.com/office/officeart/2005/8/layout/list1"/>
    <dgm:cxn modelId="{315E3966-EC68-4F50-BB56-91EDBDDB96DD}" type="presOf" srcId="{5F5AE112-1802-4341-B178-6371B6C20037}" destId="{D7E20749-8C02-4CA5-9E48-212C3E105D7E}" srcOrd="1" destOrd="0" presId="urn:microsoft.com/office/officeart/2005/8/layout/list1"/>
    <dgm:cxn modelId="{0CEF0F16-2552-48C2-B73C-52AE3AC0E149}" type="presOf" srcId="{404C0E96-C4FE-481E-A7D3-6F0555BF791A}" destId="{939B99DF-BB14-4D6F-8325-BD25E46B9DD5}" srcOrd="0" destOrd="0" presId="urn:microsoft.com/office/officeart/2005/8/layout/list1"/>
    <dgm:cxn modelId="{AA84507D-B4EB-4EAA-A34F-AEB238229E2E}" type="presOf" srcId="{BD06F028-9E22-4870-8E6E-78AFC95E26C5}" destId="{AF8A2E1F-72D3-452F-A403-B7731386D614}" srcOrd="0" destOrd="0" presId="urn:microsoft.com/office/officeart/2005/8/layout/list1"/>
    <dgm:cxn modelId="{F6697466-0A3D-4896-B76C-4D25218F3FCD}" srcId="{BD06F028-9E22-4870-8E6E-78AFC95E26C5}" destId="{5F5AE112-1802-4341-B178-6371B6C20037}" srcOrd="1" destOrd="0" parTransId="{0B76205F-B218-49B7-9863-9A63076A7A82}" sibTransId="{78843CF8-C204-41DB-B9CA-5688DE85DF2A}"/>
    <dgm:cxn modelId="{CE14C8F4-D177-4A9B-82F1-F5CBA37C8C52}" type="presOf" srcId="{CEF237B2-88DA-4553-8E19-EA43A4D2281A}" destId="{CE9C6554-6F85-45B8-8413-C05379591494}" srcOrd="1" destOrd="0" presId="urn:microsoft.com/office/officeart/2005/8/layout/list1"/>
    <dgm:cxn modelId="{C376A673-44E0-4772-A278-12D5D0BB87AB}" type="presParOf" srcId="{AF8A2E1F-72D3-452F-A403-B7731386D614}" destId="{BACEAF74-1419-4BF0-9230-3EE10CF97B7E}" srcOrd="0" destOrd="0" presId="urn:microsoft.com/office/officeart/2005/8/layout/list1"/>
    <dgm:cxn modelId="{60E5FDBA-6DB6-4946-B0B5-BDA0F24EB317}" type="presParOf" srcId="{BACEAF74-1419-4BF0-9230-3EE10CF97B7E}" destId="{3FD060D6-7A2C-49FC-AE22-939C8B588216}" srcOrd="0" destOrd="0" presId="urn:microsoft.com/office/officeart/2005/8/layout/list1"/>
    <dgm:cxn modelId="{BDDD1F1A-A79B-4AD0-B5F1-2943EC3F74A4}" type="presParOf" srcId="{BACEAF74-1419-4BF0-9230-3EE10CF97B7E}" destId="{CE9C6554-6F85-45B8-8413-C05379591494}" srcOrd="1" destOrd="0" presId="urn:microsoft.com/office/officeart/2005/8/layout/list1"/>
    <dgm:cxn modelId="{8B7C6A53-2CB3-44E3-86AF-7BAFEC404E7C}" type="presParOf" srcId="{AF8A2E1F-72D3-452F-A403-B7731386D614}" destId="{8522D7E4-6B56-4DE4-8AF4-218531E4BBA8}" srcOrd="1" destOrd="0" presId="urn:microsoft.com/office/officeart/2005/8/layout/list1"/>
    <dgm:cxn modelId="{07022AE2-A717-46DF-84D2-9EE097613DE6}" type="presParOf" srcId="{AF8A2E1F-72D3-452F-A403-B7731386D614}" destId="{4D06A52F-DD1A-4759-A9B8-2CFF7458F1D9}" srcOrd="2" destOrd="0" presId="urn:microsoft.com/office/officeart/2005/8/layout/list1"/>
    <dgm:cxn modelId="{51E107D4-401C-49DD-8FFD-625AF46334C6}" type="presParOf" srcId="{AF8A2E1F-72D3-452F-A403-B7731386D614}" destId="{CBFBBE18-A704-4E8C-BFF5-D1D1301A7E1A}" srcOrd="3" destOrd="0" presId="urn:microsoft.com/office/officeart/2005/8/layout/list1"/>
    <dgm:cxn modelId="{FEC9D273-E29B-45FD-9527-BD0F7D6F8F66}" type="presParOf" srcId="{AF8A2E1F-72D3-452F-A403-B7731386D614}" destId="{60A7AD89-573A-439D-ACB1-2A19D9A48518}" srcOrd="4" destOrd="0" presId="urn:microsoft.com/office/officeart/2005/8/layout/list1"/>
    <dgm:cxn modelId="{825FEB4E-820E-4E4F-B766-55B65D6A6467}" type="presParOf" srcId="{60A7AD89-573A-439D-ACB1-2A19D9A48518}" destId="{EB490D78-BF2B-4366-B180-1DFA5D9ABF7A}" srcOrd="0" destOrd="0" presId="urn:microsoft.com/office/officeart/2005/8/layout/list1"/>
    <dgm:cxn modelId="{0BE38697-F72E-4826-9786-B7AEB687CD5B}" type="presParOf" srcId="{60A7AD89-573A-439D-ACB1-2A19D9A48518}" destId="{D7E20749-8C02-4CA5-9E48-212C3E105D7E}" srcOrd="1" destOrd="0" presId="urn:microsoft.com/office/officeart/2005/8/layout/list1"/>
    <dgm:cxn modelId="{EE28BECE-67ED-441D-8030-0675EE07403D}" type="presParOf" srcId="{AF8A2E1F-72D3-452F-A403-B7731386D614}" destId="{209B0838-12C9-46CD-806D-69CE86EB339C}" srcOrd="5" destOrd="0" presId="urn:microsoft.com/office/officeart/2005/8/layout/list1"/>
    <dgm:cxn modelId="{AF644E08-3D0E-45BE-8035-1376E6C5770C}" type="presParOf" srcId="{AF8A2E1F-72D3-452F-A403-B7731386D614}" destId="{14B652FA-D7A5-48AF-8C37-E9D72CAB6D57}" srcOrd="6" destOrd="0" presId="urn:microsoft.com/office/officeart/2005/8/layout/list1"/>
    <dgm:cxn modelId="{17C11A12-380B-44CF-BFF5-E8E840507414}" type="presParOf" srcId="{AF8A2E1F-72D3-452F-A403-B7731386D614}" destId="{3D379ED5-7474-4E12-9635-2FA0221B91EC}" srcOrd="7" destOrd="0" presId="urn:microsoft.com/office/officeart/2005/8/layout/list1"/>
    <dgm:cxn modelId="{238B13B2-BD90-4FF8-9CC1-C73A7BBE917C}" type="presParOf" srcId="{AF8A2E1F-72D3-452F-A403-B7731386D614}" destId="{6CD78C92-A675-41C7-9C97-EF7BE8C0291D}" srcOrd="8" destOrd="0" presId="urn:microsoft.com/office/officeart/2005/8/layout/list1"/>
    <dgm:cxn modelId="{72E794F6-E088-4E81-895B-2F9AFA185C9A}" type="presParOf" srcId="{6CD78C92-A675-41C7-9C97-EF7BE8C0291D}" destId="{939B99DF-BB14-4D6F-8325-BD25E46B9DD5}" srcOrd="0" destOrd="0" presId="urn:microsoft.com/office/officeart/2005/8/layout/list1"/>
    <dgm:cxn modelId="{C57027E3-5993-4B5A-8298-6A2D0BD8B746}" type="presParOf" srcId="{6CD78C92-A675-41C7-9C97-EF7BE8C0291D}" destId="{141BB6CB-A62F-4D6C-8789-A9F43AC2B3C2}" srcOrd="1" destOrd="0" presId="urn:microsoft.com/office/officeart/2005/8/layout/list1"/>
    <dgm:cxn modelId="{FEB84040-8431-4DC8-903A-2D59DA07082B}" type="presParOf" srcId="{AF8A2E1F-72D3-452F-A403-B7731386D614}" destId="{D75DA8B2-9F55-4269-8A24-04E8DD195649}" srcOrd="9" destOrd="0" presId="urn:microsoft.com/office/officeart/2005/8/layout/list1"/>
    <dgm:cxn modelId="{5057E31F-2B1A-4487-8751-2C1E37582FCB}" type="presParOf" srcId="{AF8A2E1F-72D3-452F-A403-B7731386D614}" destId="{5ED9CA08-2B0F-4D72-B423-D81794DE9AA8}" srcOrd="10" destOrd="0" presId="urn:microsoft.com/office/officeart/2005/8/layout/list1"/>
    <dgm:cxn modelId="{3152FAEF-D276-4D9A-B165-B9F46C237547}" type="presParOf" srcId="{AF8A2E1F-72D3-452F-A403-B7731386D614}" destId="{A5587759-1A2C-4515-B03A-B930807A20A1}" srcOrd="11" destOrd="0" presId="urn:microsoft.com/office/officeart/2005/8/layout/list1"/>
    <dgm:cxn modelId="{E6AA60EB-D5D6-4128-BB8A-89C7671AE1F7}" type="presParOf" srcId="{AF8A2E1F-72D3-452F-A403-B7731386D614}" destId="{843E1965-8B7E-4497-A771-9068FDDA1765}" srcOrd="12" destOrd="0" presId="urn:microsoft.com/office/officeart/2005/8/layout/list1"/>
    <dgm:cxn modelId="{9B2340B8-A814-455A-91A1-6951A677CFE3}" type="presParOf" srcId="{843E1965-8B7E-4497-A771-9068FDDA1765}" destId="{06DDCA3B-A185-45BF-BD8B-01D9EF41216D}" srcOrd="0" destOrd="0" presId="urn:microsoft.com/office/officeart/2005/8/layout/list1"/>
    <dgm:cxn modelId="{F4CDDA3D-67E6-4092-AF00-8ECE7F77DFD6}" type="presParOf" srcId="{843E1965-8B7E-4497-A771-9068FDDA1765}" destId="{6BAA2A14-931D-4F67-9893-3235E144A813}" srcOrd="1" destOrd="0" presId="urn:microsoft.com/office/officeart/2005/8/layout/list1"/>
    <dgm:cxn modelId="{36FB2C8A-E499-461F-A261-7A630259A2A1}" type="presParOf" srcId="{AF8A2E1F-72D3-452F-A403-B7731386D614}" destId="{F8788B3F-4397-4856-AA42-8C314C6AAF7C}" srcOrd="13" destOrd="0" presId="urn:microsoft.com/office/officeart/2005/8/layout/list1"/>
    <dgm:cxn modelId="{5EC917E6-B129-4C34-8B1F-A3C5F794A6B0}" type="presParOf" srcId="{AF8A2E1F-72D3-452F-A403-B7731386D614}" destId="{BB8A9554-36B4-480C-986F-0FD8D74A048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8AE1AC-52FC-4AF8-8546-09C19CBF618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783A51-72A4-46CF-9ECA-2A8D7B760F8E}">
      <dgm:prSet phldrT="[Текст]"/>
      <dgm:spPr/>
      <dgm:t>
        <a:bodyPr/>
        <a:lstStyle/>
        <a:p>
          <a:r>
            <a:rPr lang="ru-RU" dirty="0" smtClean="0"/>
            <a:t>Отечественное производство</a:t>
          </a:r>
          <a:endParaRPr lang="ru-RU" dirty="0"/>
        </a:p>
      </dgm:t>
    </dgm:pt>
    <dgm:pt modelId="{32F080E5-D226-4522-836D-33975F9141DC}" type="parTrans" cxnId="{E90FC59A-5926-4ED5-BD76-CFD80E80238E}">
      <dgm:prSet/>
      <dgm:spPr/>
      <dgm:t>
        <a:bodyPr/>
        <a:lstStyle/>
        <a:p>
          <a:endParaRPr lang="ru-RU"/>
        </a:p>
      </dgm:t>
    </dgm:pt>
    <dgm:pt modelId="{B3FED653-78C3-4087-AFB8-AD604AA6C70B}" type="sibTrans" cxnId="{E90FC59A-5926-4ED5-BD76-CFD80E80238E}">
      <dgm:prSet/>
      <dgm:spPr/>
      <dgm:t>
        <a:bodyPr/>
        <a:lstStyle/>
        <a:p>
          <a:endParaRPr lang="ru-RU"/>
        </a:p>
      </dgm:t>
    </dgm:pt>
    <dgm:pt modelId="{8E499754-14D1-47D4-BC35-FB4B4541B05B}">
      <dgm:prSet phldrT="[Текст]"/>
      <dgm:spPr/>
      <dgm:t>
        <a:bodyPr/>
        <a:lstStyle/>
        <a:p>
          <a:r>
            <a:rPr lang="ru-RU" dirty="0" smtClean="0"/>
            <a:t>Наукоемкая продукция</a:t>
          </a:r>
          <a:endParaRPr lang="ru-RU" dirty="0"/>
        </a:p>
      </dgm:t>
    </dgm:pt>
    <dgm:pt modelId="{2C1946BB-2430-412E-A5B3-E1E8AB550462}" type="parTrans" cxnId="{5958326C-9169-48F4-8A1B-1F8ED5DB7B8F}">
      <dgm:prSet/>
      <dgm:spPr/>
      <dgm:t>
        <a:bodyPr/>
        <a:lstStyle/>
        <a:p>
          <a:endParaRPr lang="ru-RU"/>
        </a:p>
      </dgm:t>
    </dgm:pt>
    <dgm:pt modelId="{9346A70A-3125-4CC4-8E06-B5E817BEE827}" type="sibTrans" cxnId="{5958326C-9169-48F4-8A1B-1F8ED5DB7B8F}">
      <dgm:prSet/>
      <dgm:spPr/>
      <dgm:t>
        <a:bodyPr/>
        <a:lstStyle/>
        <a:p>
          <a:endParaRPr lang="ru-RU"/>
        </a:p>
      </dgm:t>
    </dgm:pt>
    <dgm:pt modelId="{5067115C-0C6F-4BFF-9C94-0C8A8F82D695}">
      <dgm:prSet phldrT="[Текст]"/>
      <dgm:spPr/>
      <dgm:t>
        <a:bodyPr/>
        <a:lstStyle/>
        <a:p>
          <a:r>
            <a:rPr lang="ru-RU" dirty="0" smtClean="0"/>
            <a:t>Экономически стабильно</a:t>
          </a:r>
          <a:endParaRPr lang="ru-RU" dirty="0"/>
        </a:p>
      </dgm:t>
    </dgm:pt>
    <dgm:pt modelId="{C55F61D2-4712-47BC-83CF-27DC2E859AA5}" type="parTrans" cxnId="{10EFDD7A-D491-4C6C-9036-4A3CEB4621A5}">
      <dgm:prSet/>
      <dgm:spPr/>
      <dgm:t>
        <a:bodyPr/>
        <a:lstStyle/>
        <a:p>
          <a:endParaRPr lang="ru-RU"/>
        </a:p>
      </dgm:t>
    </dgm:pt>
    <dgm:pt modelId="{3BB30760-248C-4FD4-9E98-0D03E1C4E0C2}" type="sibTrans" cxnId="{10EFDD7A-D491-4C6C-9036-4A3CEB4621A5}">
      <dgm:prSet/>
      <dgm:spPr/>
      <dgm:t>
        <a:bodyPr/>
        <a:lstStyle/>
        <a:p>
          <a:endParaRPr lang="ru-RU"/>
        </a:p>
      </dgm:t>
    </dgm:pt>
    <dgm:pt modelId="{FD1B04AD-D7DF-4E57-9314-755EA4ABE322}">
      <dgm:prSet/>
      <dgm:spPr/>
      <dgm:t>
        <a:bodyPr/>
        <a:lstStyle/>
        <a:p>
          <a:r>
            <a:rPr lang="ru-RU" dirty="0" smtClean="0"/>
            <a:t>Постоянная потребность в кадрах</a:t>
          </a:r>
          <a:endParaRPr lang="ru-RU" dirty="0"/>
        </a:p>
      </dgm:t>
    </dgm:pt>
    <dgm:pt modelId="{3AAAB83B-571E-4CD8-8519-086667808E15}" type="parTrans" cxnId="{A94AE936-1222-46B5-ABE7-618BE69F9E50}">
      <dgm:prSet/>
      <dgm:spPr/>
      <dgm:t>
        <a:bodyPr/>
        <a:lstStyle/>
        <a:p>
          <a:endParaRPr lang="ru-RU"/>
        </a:p>
      </dgm:t>
    </dgm:pt>
    <dgm:pt modelId="{14BAFF77-F44E-4AE2-B992-3C48F2601D88}" type="sibTrans" cxnId="{A94AE936-1222-46B5-ABE7-618BE69F9E50}">
      <dgm:prSet/>
      <dgm:spPr/>
      <dgm:t>
        <a:bodyPr/>
        <a:lstStyle/>
        <a:p>
          <a:endParaRPr lang="ru-RU"/>
        </a:p>
      </dgm:t>
    </dgm:pt>
    <dgm:pt modelId="{CBBDAB99-35FA-4A41-83AC-0D13DA19B737}" type="pres">
      <dgm:prSet presAssocID="{268AE1AC-52FC-4AF8-8546-09C19CBF618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EE28D-8BEF-445E-AB09-5BC638788749}" type="pres">
      <dgm:prSet presAssocID="{45783A51-72A4-46CF-9ECA-2A8D7B760F8E}" presName="parentLin" presStyleCnt="0"/>
      <dgm:spPr/>
    </dgm:pt>
    <dgm:pt modelId="{77D8D0AE-9566-47DD-ADB3-545908DFCE9F}" type="pres">
      <dgm:prSet presAssocID="{45783A51-72A4-46CF-9ECA-2A8D7B760F8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5D7C643-9C45-41CB-ABA2-676F6D9758BD}" type="pres">
      <dgm:prSet presAssocID="{45783A51-72A4-46CF-9ECA-2A8D7B760F8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F16AE-0313-4D6F-B353-06896F61E83B}" type="pres">
      <dgm:prSet presAssocID="{45783A51-72A4-46CF-9ECA-2A8D7B760F8E}" presName="negativeSpace" presStyleCnt="0"/>
      <dgm:spPr/>
    </dgm:pt>
    <dgm:pt modelId="{26B236FF-AF02-4BF2-B2BE-9A8D94AA0512}" type="pres">
      <dgm:prSet presAssocID="{45783A51-72A4-46CF-9ECA-2A8D7B760F8E}" presName="childText" presStyleLbl="conFgAcc1" presStyleIdx="0" presStyleCnt="4">
        <dgm:presLayoutVars>
          <dgm:bulletEnabled val="1"/>
        </dgm:presLayoutVars>
      </dgm:prSet>
      <dgm:spPr/>
    </dgm:pt>
    <dgm:pt modelId="{A0A2F633-7045-46EC-9F0E-5C23616A79D0}" type="pres">
      <dgm:prSet presAssocID="{B3FED653-78C3-4087-AFB8-AD604AA6C70B}" presName="spaceBetweenRectangles" presStyleCnt="0"/>
      <dgm:spPr/>
    </dgm:pt>
    <dgm:pt modelId="{238A8B0F-22A2-4786-B68C-147E83BFC2AE}" type="pres">
      <dgm:prSet presAssocID="{8E499754-14D1-47D4-BC35-FB4B4541B05B}" presName="parentLin" presStyleCnt="0"/>
      <dgm:spPr/>
    </dgm:pt>
    <dgm:pt modelId="{E62DEEF0-E763-4F0A-9375-670610B3B02A}" type="pres">
      <dgm:prSet presAssocID="{8E499754-14D1-47D4-BC35-FB4B4541B05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8F02505-A3BA-4C88-9E35-84D81F88C63E}" type="pres">
      <dgm:prSet presAssocID="{8E499754-14D1-47D4-BC35-FB4B4541B05B}" presName="parentText" presStyleLbl="node1" presStyleIdx="1" presStyleCnt="4" custLinFactNeighborX="-21362" custLinFactNeighborY="-31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163C7-DDC8-4B04-8413-13101FA1AA6C}" type="pres">
      <dgm:prSet presAssocID="{8E499754-14D1-47D4-BC35-FB4B4541B05B}" presName="negativeSpace" presStyleCnt="0"/>
      <dgm:spPr/>
    </dgm:pt>
    <dgm:pt modelId="{01634E95-4B92-49D0-8E4C-24377F29E0FA}" type="pres">
      <dgm:prSet presAssocID="{8E499754-14D1-47D4-BC35-FB4B4541B05B}" presName="childText" presStyleLbl="conFgAcc1" presStyleIdx="1" presStyleCnt="4">
        <dgm:presLayoutVars>
          <dgm:bulletEnabled val="1"/>
        </dgm:presLayoutVars>
      </dgm:prSet>
      <dgm:spPr/>
    </dgm:pt>
    <dgm:pt modelId="{E4DCFD96-0BD9-4767-A30A-C7A8A92D79A7}" type="pres">
      <dgm:prSet presAssocID="{9346A70A-3125-4CC4-8E06-B5E817BEE827}" presName="spaceBetweenRectangles" presStyleCnt="0"/>
      <dgm:spPr/>
    </dgm:pt>
    <dgm:pt modelId="{621195B8-4E0D-4D13-93F2-657690F4A640}" type="pres">
      <dgm:prSet presAssocID="{5067115C-0C6F-4BFF-9C94-0C8A8F82D695}" presName="parentLin" presStyleCnt="0"/>
      <dgm:spPr/>
    </dgm:pt>
    <dgm:pt modelId="{4C3B9F33-8947-4C85-BE31-A46BCBB12770}" type="pres">
      <dgm:prSet presAssocID="{5067115C-0C6F-4BFF-9C94-0C8A8F82D69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9E861CB-4E0D-442D-94D3-29D97404C761}" type="pres">
      <dgm:prSet presAssocID="{5067115C-0C6F-4BFF-9C94-0C8A8F82D69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1AF71F-D2CE-490B-879E-111104DE8288}" type="pres">
      <dgm:prSet presAssocID="{5067115C-0C6F-4BFF-9C94-0C8A8F82D695}" presName="negativeSpace" presStyleCnt="0"/>
      <dgm:spPr/>
    </dgm:pt>
    <dgm:pt modelId="{4CDF3B5B-5F07-4D59-8CFE-9C2A67F4447B}" type="pres">
      <dgm:prSet presAssocID="{5067115C-0C6F-4BFF-9C94-0C8A8F82D695}" presName="childText" presStyleLbl="conFgAcc1" presStyleIdx="2" presStyleCnt="4">
        <dgm:presLayoutVars>
          <dgm:bulletEnabled val="1"/>
        </dgm:presLayoutVars>
      </dgm:prSet>
      <dgm:spPr/>
    </dgm:pt>
    <dgm:pt modelId="{B5938C8A-0DED-4B2D-A773-E4099B5C03A7}" type="pres">
      <dgm:prSet presAssocID="{3BB30760-248C-4FD4-9E98-0D03E1C4E0C2}" presName="spaceBetweenRectangles" presStyleCnt="0"/>
      <dgm:spPr/>
    </dgm:pt>
    <dgm:pt modelId="{7D6441F7-63B1-4BDC-836A-C5D0F9B87A85}" type="pres">
      <dgm:prSet presAssocID="{FD1B04AD-D7DF-4E57-9314-755EA4ABE322}" presName="parentLin" presStyleCnt="0"/>
      <dgm:spPr/>
    </dgm:pt>
    <dgm:pt modelId="{17033FFF-C91B-4035-AA47-D860FC0E41B0}" type="pres">
      <dgm:prSet presAssocID="{FD1B04AD-D7DF-4E57-9314-755EA4ABE32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F9A57FE-FE60-4C40-82A2-3141BC35D617}" type="pres">
      <dgm:prSet presAssocID="{FD1B04AD-D7DF-4E57-9314-755EA4ABE32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C8CD4-9C7B-4EA2-9F82-4FC8110FE487}" type="pres">
      <dgm:prSet presAssocID="{FD1B04AD-D7DF-4E57-9314-755EA4ABE322}" presName="negativeSpace" presStyleCnt="0"/>
      <dgm:spPr/>
    </dgm:pt>
    <dgm:pt modelId="{905BCF39-05B3-4031-A579-A37E2487EB23}" type="pres">
      <dgm:prSet presAssocID="{FD1B04AD-D7DF-4E57-9314-755EA4ABE32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0FDA112-F3D2-45D3-8EE6-8FC8F4659BED}" type="presOf" srcId="{5067115C-0C6F-4BFF-9C94-0C8A8F82D695}" destId="{4C3B9F33-8947-4C85-BE31-A46BCBB12770}" srcOrd="0" destOrd="0" presId="urn:microsoft.com/office/officeart/2005/8/layout/list1"/>
    <dgm:cxn modelId="{10EFDD7A-D491-4C6C-9036-4A3CEB4621A5}" srcId="{268AE1AC-52FC-4AF8-8546-09C19CBF6188}" destId="{5067115C-0C6F-4BFF-9C94-0C8A8F82D695}" srcOrd="2" destOrd="0" parTransId="{C55F61D2-4712-47BC-83CF-27DC2E859AA5}" sibTransId="{3BB30760-248C-4FD4-9E98-0D03E1C4E0C2}"/>
    <dgm:cxn modelId="{CB8349E5-3EEC-45C0-A0F6-A31DBF805967}" type="presOf" srcId="{8E499754-14D1-47D4-BC35-FB4B4541B05B}" destId="{E62DEEF0-E763-4F0A-9375-670610B3B02A}" srcOrd="0" destOrd="0" presId="urn:microsoft.com/office/officeart/2005/8/layout/list1"/>
    <dgm:cxn modelId="{15F0C0C5-3E70-4553-B473-77AC8B0352DD}" type="presOf" srcId="{FD1B04AD-D7DF-4E57-9314-755EA4ABE322}" destId="{EF9A57FE-FE60-4C40-82A2-3141BC35D617}" srcOrd="1" destOrd="0" presId="urn:microsoft.com/office/officeart/2005/8/layout/list1"/>
    <dgm:cxn modelId="{5958326C-9169-48F4-8A1B-1F8ED5DB7B8F}" srcId="{268AE1AC-52FC-4AF8-8546-09C19CBF6188}" destId="{8E499754-14D1-47D4-BC35-FB4B4541B05B}" srcOrd="1" destOrd="0" parTransId="{2C1946BB-2430-412E-A5B3-E1E8AB550462}" sibTransId="{9346A70A-3125-4CC4-8E06-B5E817BEE827}"/>
    <dgm:cxn modelId="{E90FC59A-5926-4ED5-BD76-CFD80E80238E}" srcId="{268AE1AC-52FC-4AF8-8546-09C19CBF6188}" destId="{45783A51-72A4-46CF-9ECA-2A8D7B760F8E}" srcOrd="0" destOrd="0" parTransId="{32F080E5-D226-4522-836D-33975F9141DC}" sibTransId="{B3FED653-78C3-4087-AFB8-AD604AA6C70B}"/>
    <dgm:cxn modelId="{B65E71E0-CECB-472A-A4AD-DF077547DC2F}" type="presOf" srcId="{FD1B04AD-D7DF-4E57-9314-755EA4ABE322}" destId="{17033FFF-C91B-4035-AA47-D860FC0E41B0}" srcOrd="0" destOrd="0" presId="urn:microsoft.com/office/officeart/2005/8/layout/list1"/>
    <dgm:cxn modelId="{81D0E0D5-631D-4BB1-B5BF-F67DA6990684}" type="presOf" srcId="{268AE1AC-52FC-4AF8-8546-09C19CBF6188}" destId="{CBBDAB99-35FA-4A41-83AC-0D13DA19B737}" srcOrd="0" destOrd="0" presId="urn:microsoft.com/office/officeart/2005/8/layout/list1"/>
    <dgm:cxn modelId="{A94AE936-1222-46B5-ABE7-618BE69F9E50}" srcId="{268AE1AC-52FC-4AF8-8546-09C19CBF6188}" destId="{FD1B04AD-D7DF-4E57-9314-755EA4ABE322}" srcOrd="3" destOrd="0" parTransId="{3AAAB83B-571E-4CD8-8519-086667808E15}" sibTransId="{14BAFF77-F44E-4AE2-B992-3C48F2601D88}"/>
    <dgm:cxn modelId="{19CAAD50-227B-42E4-99AE-2A4356BC1374}" type="presOf" srcId="{45783A51-72A4-46CF-9ECA-2A8D7B760F8E}" destId="{B5D7C643-9C45-41CB-ABA2-676F6D9758BD}" srcOrd="1" destOrd="0" presId="urn:microsoft.com/office/officeart/2005/8/layout/list1"/>
    <dgm:cxn modelId="{332E30C8-8E6D-45AF-95F4-75EF82F7A2BF}" type="presOf" srcId="{8E499754-14D1-47D4-BC35-FB4B4541B05B}" destId="{68F02505-A3BA-4C88-9E35-84D81F88C63E}" srcOrd="1" destOrd="0" presId="urn:microsoft.com/office/officeart/2005/8/layout/list1"/>
    <dgm:cxn modelId="{B57EBDBF-17CB-49FD-A08B-5980C32F3416}" type="presOf" srcId="{45783A51-72A4-46CF-9ECA-2A8D7B760F8E}" destId="{77D8D0AE-9566-47DD-ADB3-545908DFCE9F}" srcOrd="0" destOrd="0" presId="urn:microsoft.com/office/officeart/2005/8/layout/list1"/>
    <dgm:cxn modelId="{00A6EF19-F80B-49B0-870E-207BE82B93EF}" type="presOf" srcId="{5067115C-0C6F-4BFF-9C94-0C8A8F82D695}" destId="{49E861CB-4E0D-442D-94D3-29D97404C761}" srcOrd="1" destOrd="0" presId="urn:microsoft.com/office/officeart/2005/8/layout/list1"/>
    <dgm:cxn modelId="{E39B6512-6367-4649-B763-744DC2BDBCAC}" type="presParOf" srcId="{CBBDAB99-35FA-4A41-83AC-0D13DA19B737}" destId="{235EE28D-8BEF-445E-AB09-5BC638788749}" srcOrd="0" destOrd="0" presId="urn:microsoft.com/office/officeart/2005/8/layout/list1"/>
    <dgm:cxn modelId="{82D485B6-0BE1-4A88-9484-0186000E74A2}" type="presParOf" srcId="{235EE28D-8BEF-445E-AB09-5BC638788749}" destId="{77D8D0AE-9566-47DD-ADB3-545908DFCE9F}" srcOrd="0" destOrd="0" presId="urn:microsoft.com/office/officeart/2005/8/layout/list1"/>
    <dgm:cxn modelId="{8089B438-0228-449A-BACD-BAE1D9DDA78D}" type="presParOf" srcId="{235EE28D-8BEF-445E-AB09-5BC638788749}" destId="{B5D7C643-9C45-41CB-ABA2-676F6D9758BD}" srcOrd="1" destOrd="0" presId="urn:microsoft.com/office/officeart/2005/8/layout/list1"/>
    <dgm:cxn modelId="{2252E9DD-C4DF-4EB1-9C3E-433AADB5C01A}" type="presParOf" srcId="{CBBDAB99-35FA-4A41-83AC-0D13DA19B737}" destId="{B6AF16AE-0313-4D6F-B353-06896F61E83B}" srcOrd="1" destOrd="0" presId="urn:microsoft.com/office/officeart/2005/8/layout/list1"/>
    <dgm:cxn modelId="{1C22BCF0-F17C-4302-9027-8BF3062DE739}" type="presParOf" srcId="{CBBDAB99-35FA-4A41-83AC-0D13DA19B737}" destId="{26B236FF-AF02-4BF2-B2BE-9A8D94AA0512}" srcOrd="2" destOrd="0" presId="urn:microsoft.com/office/officeart/2005/8/layout/list1"/>
    <dgm:cxn modelId="{1EBE3A57-25E3-4987-8130-EEC4F1292D63}" type="presParOf" srcId="{CBBDAB99-35FA-4A41-83AC-0D13DA19B737}" destId="{A0A2F633-7045-46EC-9F0E-5C23616A79D0}" srcOrd="3" destOrd="0" presId="urn:microsoft.com/office/officeart/2005/8/layout/list1"/>
    <dgm:cxn modelId="{80E293BA-5C63-4521-BBC8-95B8382C9CBE}" type="presParOf" srcId="{CBBDAB99-35FA-4A41-83AC-0D13DA19B737}" destId="{238A8B0F-22A2-4786-B68C-147E83BFC2AE}" srcOrd="4" destOrd="0" presId="urn:microsoft.com/office/officeart/2005/8/layout/list1"/>
    <dgm:cxn modelId="{C1E1936F-4ED2-4D1D-A8AB-CEA443E5060A}" type="presParOf" srcId="{238A8B0F-22A2-4786-B68C-147E83BFC2AE}" destId="{E62DEEF0-E763-4F0A-9375-670610B3B02A}" srcOrd="0" destOrd="0" presId="urn:microsoft.com/office/officeart/2005/8/layout/list1"/>
    <dgm:cxn modelId="{59D4321A-17B6-4425-8465-AE1AD76D8806}" type="presParOf" srcId="{238A8B0F-22A2-4786-B68C-147E83BFC2AE}" destId="{68F02505-A3BA-4C88-9E35-84D81F88C63E}" srcOrd="1" destOrd="0" presId="urn:microsoft.com/office/officeart/2005/8/layout/list1"/>
    <dgm:cxn modelId="{E6073497-2091-4086-B2A3-AF5C180BDB33}" type="presParOf" srcId="{CBBDAB99-35FA-4A41-83AC-0D13DA19B737}" destId="{42C163C7-DDC8-4B04-8413-13101FA1AA6C}" srcOrd="5" destOrd="0" presId="urn:microsoft.com/office/officeart/2005/8/layout/list1"/>
    <dgm:cxn modelId="{4D761E55-AD37-4BC1-A83C-B17D7C5E75F4}" type="presParOf" srcId="{CBBDAB99-35FA-4A41-83AC-0D13DA19B737}" destId="{01634E95-4B92-49D0-8E4C-24377F29E0FA}" srcOrd="6" destOrd="0" presId="urn:microsoft.com/office/officeart/2005/8/layout/list1"/>
    <dgm:cxn modelId="{FD432A89-20F3-413E-B058-346CD542AA1D}" type="presParOf" srcId="{CBBDAB99-35FA-4A41-83AC-0D13DA19B737}" destId="{E4DCFD96-0BD9-4767-A30A-C7A8A92D79A7}" srcOrd="7" destOrd="0" presId="urn:microsoft.com/office/officeart/2005/8/layout/list1"/>
    <dgm:cxn modelId="{61D42079-7E28-4148-8A30-EA1F9A1BA474}" type="presParOf" srcId="{CBBDAB99-35FA-4A41-83AC-0D13DA19B737}" destId="{621195B8-4E0D-4D13-93F2-657690F4A640}" srcOrd="8" destOrd="0" presId="urn:microsoft.com/office/officeart/2005/8/layout/list1"/>
    <dgm:cxn modelId="{786550B5-8AF0-4551-B452-BE11ACBE4C08}" type="presParOf" srcId="{621195B8-4E0D-4D13-93F2-657690F4A640}" destId="{4C3B9F33-8947-4C85-BE31-A46BCBB12770}" srcOrd="0" destOrd="0" presId="urn:microsoft.com/office/officeart/2005/8/layout/list1"/>
    <dgm:cxn modelId="{FC7856C4-D0FE-44A0-9B7A-F4A846BE2815}" type="presParOf" srcId="{621195B8-4E0D-4D13-93F2-657690F4A640}" destId="{49E861CB-4E0D-442D-94D3-29D97404C761}" srcOrd="1" destOrd="0" presId="urn:microsoft.com/office/officeart/2005/8/layout/list1"/>
    <dgm:cxn modelId="{75652FED-4F38-48BB-A3DE-43FDD3D0BDBD}" type="presParOf" srcId="{CBBDAB99-35FA-4A41-83AC-0D13DA19B737}" destId="{2B1AF71F-D2CE-490B-879E-111104DE8288}" srcOrd="9" destOrd="0" presId="urn:microsoft.com/office/officeart/2005/8/layout/list1"/>
    <dgm:cxn modelId="{EBD18968-0287-4CE4-93E4-EF30872B82BD}" type="presParOf" srcId="{CBBDAB99-35FA-4A41-83AC-0D13DA19B737}" destId="{4CDF3B5B-5F07-4D59-8CFE-9C2A67F4447B}" srcOrd="10" destOrd="0" presId="urn:microsoft.com/office/officeart/2005/8/layout/list1"/>
    <dgm:cxn modelId="{760FF624-48FB-4871-92B6-9B55616277DE}" type="presParOf" srcId="{CBBDAB99-35FA-4A41-83AC-0D13DA19B737}" destId="{B5938C8A-0DED-4B2D-A773-E4099B5C03A7}" srcOrd="11" destOrd="0" presId="urn:microsoft.com/office/officeart/2005/8/layout/list1"/>
    <dgm:cxn modelId="{3BC87D5F-5342-49BC-AE10-D8159BB82AE7}" type="presParOf" srcId="{CBBDAB99-35FA-4A41-83AC-0D13DA19B737}" destId="{7D6441F7-63B1-4BDC-836A-C5D0F9B87A85}" srcOrd="12" destOrd="0" presId="urn:microsoft.com/office/officeart/2005/8/layout/list1"/>
    <dgm:cxn modelId="{CDB3C4D0-2EF2-4DF8-8BBF-D457680C2AD9}" type="presParOf" srcId="{7D6441F7-63B1-4BDC-836A-C5D0F9B87A85}" destId="{17033FFF-C91B-4035-AA47-D860FC0E41B0}" srcOrd="0" destOrd="0" presId="urn:microsoft.com/office/officeart/2005/8/layout/list1"/>
    <dgm:cxn modelId="{E3627F37-5896-420A-936C-6BE0D55C9441}" type="presParOf" srcId="{7D6441F7-63B1-4BDC-836A-C5D0F9B87A85}" destId="{EF9A57FE-FE60-4C40-82A2-3141BC35D617}" srcOrd="1" destOrd="0" presId="urn:microsoft.com/office/officeart/2005/8/layout/list1"/>
    <dgm:cxn modelId="{9646EE06-934A-472B-9370-FC2AA11E3FB4}" type="presParOf" srcId="{CBBDAB99-35FA-4A41-83AC-0D13DA19B737}" destId="{D5DC8CD4-9C7B-4EA2-9F82-4FC8110FE487}" srcOrd="13" destOrd="0" presId="urn:microsoft.com/office/officeart/2005/8/layout/list1"/>
    <dgm:cxn modelId="{F57A48DC-9FBA-4204-8C96-736287B148A3}" type="presParOf" srcId="{CBBDAB99-35FA-4A41-83AC-0D13DA19B737}" destId="{905BCF39-05B3-4031-A579-A37E2487EB2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4096B6-8628-4A48-BF19-8EB3223115C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77B1C6-EBA2-4E1F-ABC1-83319E6B581D}">
      <dgm:prSet phldrT="[Текст]" custT="1"/>
      <dgm:spPr/>
      <dgm:t>
        <a:bodyPr/>
        <a:lstStyle/>
        <a:p>
          <a:r>
            <a:rPr lang="ru-RU" sz="2000" dirty="0" smtClean="0"/>
            <a:t>  Осознанный выбор своего              жизненного пути</a:t>
          </a:r>
          <a:endParaRPr lang="ru-RU" sz="2000" dirty="0"/>
        </a:p>
      </dgm:t>
    </dgm:pt>
    <dgm:pt modelId="{36C5D028-8177-4D1E-B9DF-D7A6DAB3F1A9}" type="parTrans" cxnId="{F1051E59-2B2C-411D-AB67-67BFCDE3B1B6}">
      <dgm:prSet/>
      <dgm:spPr/>
      <dgm:t>
        <a:bodyPr/>
        <a:lstStyle/>
        <a:p>
          <a:endParaRPr lang="ru-RU"/>
        </a:p>
      </dgm:t>
    </dgm:pt>
    <dgm:pt modelId="{BD78B7CF-5E94-4A49-BDB2-1CDA917E5A83}" type="sibTrans" cxnId="{F1051E59-2B2C-411D-AB67-67BFCDE3B1B6}">
      <dgm:prSet/>
      <dgm:spPr/>
      <dgm:t>
        <a:bodyPr/>
        <a:lstStyle/>
        <a:p>
          <a:endParaRPr lang="ru-RU"/>
        </a:p>
      </dgm:t>
    </dgm:pt>
    <dgm:pt modelId="{5FDB1003-67CF-4C61-AEC2-8CD90D42330A}">
      <dgm:prSet phldrT="[Текст]" custT="1"/>
      <dgm:spPr/>
      <dgm:t>
        <a:bodyPr/>
        <a:lstStyle/>
        <a:p>
          <a:r>
            <a:rPr lang="ru-RU" sz="1800" dirty="0" smtClean="0"/>
            <a:t>Снижение остроты дефицита квалифицированных и мотивированных сотрудников на производстве</a:t>
          </a:r>
          <a:endParaRPr lang="ru-RU" sz="1800" dirty="0"/>
        </a:p>
      </dgm:t>
    </dgm:pt>
    <dgm:pt modelId="{A332F2D3-F868-41EB-8B15-FE2BC8E481D5}" type="parTrans" cxnId="{90F29496-8A9C-4955-989A-B70B18A13FB0}">
      <dgm:prSet/>
      <dgm:spPr/>
      <dgm:t>
        <a:bodyPr/>
        <a:lstStyle/>
        <a:p>
          <a:endParaRPr lang="ru-RU"/>
        </a:p>
      </dgm:t>
    </dgm:pt>
    <dgm:pt modelId="{E387B882-FB71-44F3-B322-706108E4611D}" type="sibTrans" cxnId="{90F29496-8A9C-4955-989A-B70B18A13FB0}">
      <dgm:prSet/>
      <dgm:spPr/>
      <dgm:t>
        <a:bodyPr/>
        <a:lstStyle/>
        <a:p>
          <a:endParaRPr lang="ru-RU"/>
        </a:p>
      </dgm:t>
    </dgm:pt>
    <dgm:pt modelId="{D86B25F0-13C5-4159-B642-8224D1CCBFC1}">
      <dgm:prSet phldrT="[Текст]" custT="1"/>
      <dgm:spPr/>
      <dgm:t>
        <a:bodyPr/>
        <a:lstStyle/>
        <a:p>
          <a:r>
            <a:rPr lang="ru-RU" sz="1800" dirty="0" smtClean="0"/>
            <a:t>Включение школьников в создание интеллектуальных ценностей и их внедрение в экономику региона</a:t>
          </a:r>
          <a:endParaRPr lang="ru-RU" sz="1800" dirty="0"/>
        </a:p>
      </dgm:t>
    </dgm:pt>
    <dgm:pt modelId="{F56B210F-B222-4BF1-800E-C7554BE370DE}" type="parTrans" cxnId="{F91E7C9E-87F8-47C9-8A31-300F5EDA2D53}">
      <dgm:prSet/>
      <dgm:spPr/>
      <dgm:t>
        <a:bodyPr/>
        <a:lstStyle/>
        <a:p>
          <a:endParaRPr lang="ru-RU"/>
        </a:p>
      </dgm:t>
    </dgm:pt>
    <dgm:pt modelId="{CAE0395C-05F9-4462-831F-E653ED864913}" type="sibTrans" cxnId="{F91E7C9E-87F8-47C9-8A31-300F5EDA2D53}">
      <dgm:prSet/>
      <dgm:spPr/>
      <dgm:t>
        <a:bodyPr/>
        <a:lstStyle/>
        <a:p>
          <a:endParaRPr lang="ru-RU"/>
        </a:p>
      </dgm:t>
    </dgm:pt>
    <dgm:pt modelId="{1C3F1462-4910-4300-85EF-0BFA1E8D01DA}" type="pres">
      <dgm:prSet presAssocID="{9F4096B6-8628-4A48-BF19-8EB3223115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7FAA79C-1DDF-4885-86BC-87EA97A730F4}" type="pres">
      <dgm:prSet presAssocID="{9F4096B6-8628-4A48-BF19-8EB3223115CB}" presName="Name1" presStyleCnt="0"/>
      <dgm:spPr/>
    </dgm:pt>
    <dgm:pt modelId="{C7508C0C-0583-4F49-BD5C-4B7779755C81}" type="pres">
      <dgm:prSet presAssocID="{9F4096B6-8628-4A48-BF19-8EB3223115CB}" presName="cycle" presStyleCnt="0"/>
      <dgm:spPr/>
    </dgm:pt>
    <dgm:pt modelId="{B3F4AF32-C07C-4315-91B4-F51EADD9870A}" type="pres">
      <dgm:prSet presAssocID="{9F4096B6-8628-4A48-BF19-8EB3223115CB}" presName="srcNode" presStyleLbl="node1" presStyleIdx="0" presStyleCnt="3"/>
      <dgm:spPr/>
    </dgm:pt>
    <dgm:pt modelId="{F66FD1C0-A077-4F41-A13F-C916347B929E}" type="pres">
      <dgm:prSet presAssocID="{9F4096B6-8628-4A48-BF19-8EB3223115CB}" presName="conn" presStyleLbl="parChTrans1D2" presStyleIdx="0" presStyleCnt="1"/>
      <dgm:spPr/>
      <dgm:t>
        <a:bodyPr/>
        <a:lstStyle/>
        <a:p>
          <a:endParaRPr lang="ru-RU"/>
        </a:p>
      </dgm:t>
    </dgm:pt>
    <dgm:pt modelId="{B89DD953-61F0-4078-BAB3-8BB36BFDEFE7}" type="pres">
      <dgm:prSet presAssocID="{9F4096B6-8628-4A48-BF19-8EB3223115CB}" presName="extraNode" presStyleLbl="node1" presStyleIdx="0" presStyleCnt="3"/>
      <dgm:spPr/>
    </dgm:pt>
    <dgm:pt modelId="{D4D77804-5D42-443D-BA8B-7E255314C107}" type="pres">
      <dgm:prSet presAssocID="{9F4096B6-8628-4A48-BF19-8EB3223115CB}" presName="dstNode" presStyleLbl="node1" presStyleIdx="0" presStyleCnt="3"/>
      <dgm:spPr/>
    </dgm:pt>
    <dgm:pt modelId="{7924B84E-ECFD-4FBA-833A-25B87CB37CB7}" type="pres">
      <dgm:prSet presAssocID="{F477B1C6-EBA2-4E1F-ABC1-83319E6B581D}" presName="text_1" presStyleLbl="node1" presStyleIdx="0" presStyleCnt="3" custScaleX="105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5FA24-F09E-4A47-8C4C-9A0D51871AEE}" type="pres">
      <dgm:prSet presAssocID="{F477B1C6-EBA2-4E1F-ABC1-83319E6B581D}" presName="accent_1" presStyleCnt="0"/>
      <dgm:spPr/>
    </dgm:pt>
    <dgm:pt modelId="{35E825C6-605D-4425-A12F-BC4DC8298FBE}" type="pres">
      <dgm:prSet presAssocID="{F477B1C6-EBA2-4E1F-ABC1-83319E6B581D}" presName="accentRepeatNode" presStyleLbl="solidFgAcc1" presStyleIdx="0" presStyleCnt="3" custLinFactNeighborX="1382" custLinFactNeighborY="-5114"/>
      <dgm:spPr/>
    </dgm:pt>
    <dgm:pt modelId="{1BAB5419-E362-4982-8099-08D3700B637A}" type="pres">
      <dgm:prSet presAssocID="{5FDB1003-67CF-4C61-AEC2-8CD90D42330A}" presName="text_2" presStyleLbl="node1" presStyleIdx="1" presStyleCnt="3" custScaleX="105857" custScaleY="170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23844-7B96-4B4F-B7DE-3C0B685BA3C9}" type="pres">
      <dgm:prSet presAssocID="{5FDB1003-67CF-4C61-AEC2-8CD90D42330A}" presName="accent_2" presStyleCnt="0"/>
      <dgm:spPr/>
    </dgm:pt>
    <dgm:pt modelId="{2579A891-71C5-4BF3-987A-6660B0B1C114}" type="pres">
      <dgm:prSet presAssocID="{5FDB1003-67CF-4C61-AEC2-8CD90D42330A}" presName="accentRepeatNode" presStyleLbl="solidFgAcc1" presStyleIdx="1" presStyleCnt="3" custLinFactNeighborX="-2811" custLinFactNeighborY="-4931"/>
      <dgm:spPr/>
    </dgm:pt>
    <dgm:pt modelId="{8F9E46BF-B563-446A-BCAB-9E72E2731C4B}" type="pres">
      <dgm:prSet presAssocID="{D86B25F0-13C5-4159-B642-8224D1CCBFC1}" presName="text_3" presStyleLbl="node1" presStyleIdx="2" presStyleCnt="3" custScaleX="106302" custScaleY="115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03A1C-64E0-4F79-BCE2-57B9EFCF1067}" type="pres">
      <dgm:prSet presAssocID="{D86B25F0-13C5-4159-B642-8224D1CCBFC1}" presName="accent_3" presStyleCnt="0"/>
      <dgm:spPr/>
    </dgm:pt>
    <dgm:pt modelId="{7E84BA3A-B791-4E62-8B53-2AC48FAD2D24}" type="pres">
      <dgm:prSet presAssocID="{D86B25F0-13C5-4159-B642-8224D1CCBFC1}" presName="accentRepeatNode" presStyleLbl="solidFgAcc1" presStyleIdx="2" presStyleCnt="3" custLinFactNeighborX="-15209" custLinFactNeighborY="-4545"/>
      <dgm:spPr/>
    </dgm:pt>
  </dgm:ptLst>
  <dgm:cxnLst>
    <dgm:cxn modelId="{F91E7C9E-87F8-47C9-8A31-300F5EDA2D53}" srcId="{9F4096B6-8628-4A48-BF19-8EB3223115CB}" destId="{D86B25F0-13C5-4159-B642-8224D1CCBFC1}" srcOrd="2" destOrd="0" parTransId="{F56B210F-B222-4BF1-800E-C7554BE370DE}" sibTransId="{CAE0395C-05F9-4462-831F-E653ED864913}"/>
    <dgm:cxn modelId="{35C4C50E-DB2D-48EC-80BB-0BF7687B1322}" type="presOf" srcId="{BD78B7CF-5E94-4A49-BDB2-1CDA917E5A83}" destId="{F66FD1C0-A077-4F41-A13F-C916347B929E}" srcOrd="0" destOrd="0" presId="urn:microsoft.com/office/officeart/2008/layout/VerticalCurvedList"/>
    <dgm:cxn modelId="{2472EEF3-3B2D-40F7-9F0A-EE55BF4594D0}" type="presOf" srcId="{5FDB1003-67CF-4C61-AEC2-8CD90D42330A}" destId="{1BAB5419-E362-4982-8099-08D3700B637A}" srcOrd="0" destOrd="0" presId="urn:microsoft.com/office/officeart/2008/layout/VerticalCurvedList"/>
    <dgm:cxn modelId="{790D41FB-C401-449B-B1A0-DC138D307285}" type="presOf" srcId="{9F4096B6-8628-4A48-BF19-8EB3223115CB}" destId="{1C3F1462-4910-4300-85EF-0BFA1E8D01DA}" srcOrd="0" destOrd="0" presId="urn:microsoft.com/office/officeart/2008/layout/VerticalCurvedList"/>
    <dgm:cxn modelId="{90F29496-8A9C-4955-989A-B70B18A13FB0}" srcId="{9F4096B6-8628-4A48-BF19-8EB3223115CB}" destId="{5FDB1003-67CF-4C61-AEC2-8CD90D42330A}" srcOrd="1" destOrd="0" parTransId="{A332F2D3-F868-41EB-8B15-FE2BC8E481D5}" sibTransId="{E387B882-FB71-44F3-B322-706108E4611D}"/>
    <dgm:cxn modelId="{F1051E59-2B2C-411D-AB67-67BFCDE3B1B6}" srcId="{9F4096B6-8628-4A48-BF19-8EB3223115CB}" destId="{F477B1C6-EBA2-4E1F-ABC1-83319E6B581D}" srcOrd="0" destOrd="0" parTransId="{36C5D028-8177-4D1E-B9DF-D7A6DAB3F1A9}" sibTransId="{BD78B7CF-5E94-4A49-BDB2-1CDA917E5A83}"/>
    <dgm:cxn modelId="{838D49D5-9FEE-44AF-99C6-F3E8EC9FFFEE}" type="presOf" srcId="{F477B1C6-EBA2-4E1F-ABC1-83319E6B581D}" destId="{7924B84E-ECFD-4FBA-833A-25B87CB37CB7}" srcOrd="0" destOrd="0" presId="urn:microsoft.com/office/officeart/2008/layout/VerticalCurvedList"/>
    <dgm:cxn modelId="{1E406243-284D-45DE-BED8-43A44FC051C1}" type="presOf" srcId="{D86B25F0-13C5-4159-B642-8224D1CCBFC1}" destId="{8F9E46BF-B563-446A-BCAB-9E72E2731C4B}" srcOrd="0" destOrd="0" presId="urn:microsoft.com/office/officeart/2008/layout/VerticalCurvedList"/>
    <dgm:cxn modelId="{F7BEFA94-773C-4C6B-B781-D7B62A7389D2}" type="presParOf" srcId="{1C3F1462-4910-4300-85EF-0BFA1E8D01DA}" destId="{D7FAA79C-1DDF-4885-86BC-87EA97A730F4}" srcOrd="0" destOrd="0" presId="urn:microsoft.com/office/officeart/2008/layout/VerticalCurvedList"/>
    <dgm:cxn modelId="{2D755C05-F273-4AB2-99DD-2B8B244CF507}" type="presParOf" srcId="{D7FAA79C-1DDF-4885-86BC-87EA97A730F4}" destId="{C7508C0C-0583-4F49-BD5C-4B7779755C81}" srcOrd="0" destOrd="0" presId="urn:microsoft.com/office/officeart/2008/layout/VerticalCurvedList"/>
    <dgm:cxn modelId="{0E07BC5C-978E-4A27-97BE-D5F5F3F202CA}" type="presParOf" srcId="{C7508C0C-0583-4F49-BD5C-4B7779755C81}" destId="{B3F4AF32-C07C-4315-91B4-F51EADD9870A}" srcOrd="0" destOrd="0" presId="urn:microsoft.com/office/officeart/2008/layout/VerticalCurvedList"/>
    <dgm:cxn modelId="{31A3E0B9-E98B-4A33-A232-17E63CCB56E4}" type="presParOf" srcId="{C7508C0C-0583-4F49-BD5C-4B7779755C81}" destId="{F66FD1C0-A077-4F41-A13F-C916347B929E}" srcOrd="1" destOrd="0" presId="urn:microsoft.com/office/officeart/2008/layout/VerticalCurvedList"/>
    <dgm:cxn modelId="{7831F597-03EB-4494-8BCA-407626D09D17}" type="presParOf" srcId="{C7508C0C-0583-4F49-BD5C-4B7779755C81}" destId="{B89DD953-61F0-4078-BAB3-8BB36BFDEFE7}" srcOrd="2" destOrd="0" presId="urn:microsoft.com/office/officeart/2008/layout/VerticalCurvedList"/>
    <dgm:cxn modelId="{5219F6E4-6F3F-466A-AB1F-7A20DCB2F07B}" type="presParOf" srcId="{C7508C0C-0583-4F49-BD5C-4B7779755C81}" destId="{D4D77804-5D42-443D-BA8B-7E255314C107}" srcOrd="3" destOrd="0" presId="urn:microsoft.com/office/officeart/2008/layout/VerticalCurvedList"/>
    <dgm:cxn modelId="{7F9FD369-8994-4BC3-8B2D-0BE29AB5AAED}" type="presParOf" srcId="{D7FAA79C-1DDF-4885-86BC-87EA97A730F4}" destId="{7924B84E-ECFD-4FBA-833A-25B87CB37CB7}" srcOrd="1" destOrd="0" presId="urn:microsoft.com/office/officeart/2008/layout/VerticalCurvedList"/>
    <dgm:cxn modelId="{2C55DFD6-F0FC-4199-BC6C-BF1D2C4500F0}" type="presParOf" srcId="{D7FAA79C-1DDF-4885-86BC-87EA97A730F4}" destId="{1FA5FA24-F09E-4A47-8C4C-9A0D51871AEE}" srcOrd="2" destOrd="0" presId="urn:microsoft.com/office/officeart/2008/layout/VerticalCurvedList"/>
    <dgm:cxn modelId="{A20ECD2A-3DF7-489A-9142-F705B315ED8A}" type="presParOf" srcId="{1FA5FA24-F09E-4A47-8C4C-9A0D51871AEE}" destId="{35E825C6-605D-4425-A12F-BC4DC8298FBE}" srcOrd="0" destOrd="0" presId="urn:microsoft.com/office/officeart/2008/layout/VerticalCurvedList"/>
    <dgm:cxn modelId="{1FE40A91-8D34-4544-AC55-C068B54BA854}" type="presParOf" srcId="{D7FAA79C-1DDF-4885-86BC-87EA97A730F4}" destId="{1BAB5419-E362-4982-8099-08D3700B637A}" srcOrd="3" destOrd="0" presId="urn:microsoft.com/office/officeart/2008/layout/VerticalCurvedList"/>
    <dgm:cxn modelId="{8CF6B2CC-324A-4CEE-BA6A-9218FB801A3F}" type="presParOf" srcId="{D7FAA79C-1DDF-4885-86BC-87EA97A730F4}" destId="{11323844-7B96-4B4F-B7DE-3C0B685BA3C9}" srcOrd="4" destOrd="0" presId="urn:microsoft.com/office/officeart/2008/layout/VerticalCurvedList"/>
    <dgm:cxn modelId="{56C9A31E-8882-4652-ADBA-FA8FB38C5951}" type="presParOf" srcId="{11323844-7B96-4B4F-B7DE-3C0B685BA3C9}" destId="{2579A891-71C5-4BF3-987A-6660B0B1C114}" srcOrd="0" destOrd="0" presId="urn:microsoft.com/office/officeart/2008/layout/VerticalCurvedList"/>
    <dgm:cxn modelId="{4E89FE03-1B9F-4D44-A4DA-DCD6936FB485}" type="presParOf" srcId="{D7FAA79C-1DDF-4885-86BC-87EA97A730F4}" destId="{8F9E46BF-B563-446A-BCAB-9E72E2731C4B}" srcOrd="5" destOrd="0" presId="urn:microsoft.com/office/officeart/2008/layout/VerticalCurvedList"/>
    <dgm:cxn modelId="{85A70A9D-8D52-4543-BA24-520572AA2046}" type="presParOf" srcId="{D7FAA79C-1DDF-4885-86BC-87EA97A730F4}" destId="{BF003A1C-64E0-4F79-BCE2-57B9EFCF1067}" srcOrd="6" destOrd="0" presId="urn:microsoft.com/office/officeart/2008/layout/VerticalCurvedList"/>
    <dgm:cxn modelId="{4801E159-608D-491A-98FE-37F9DA1F556D}" type="presParOf" srcId="{BF003A1C-64E0-4F79-BCE2-57B9EFCF1067}" destId="{7E84BA3A-B791-4E62-8B53-2AC48FAD2D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06F028-9E22-4870-8E6E-78AFC95E26C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F237B2-88DA-4553-8E19-EA43A4D2281A}">
      <dgm:prSet phldrT="[Текст]" custT="1"/>
      <dgm:spPr/>
      <dgm:t>
        <a:bodyPr/>
        <a:lstStyle/>
        <a:p>
          <a:pPr algn="ctr"/>
          <a:r>
            <a:rPr lang="ru-RU" sz="2000" dirty="0" smtClean="0"/>
            <a:t>Инновационная образовательная среда</a:t>
          </a:r>
          <a:endParaRPr lang="ru-RU" sz="2000" dirty="0"/>
        </a:p>
      </dgm:t>
    </dgm:pt>
    <dgm:pt modelId="{292489D0-B90A-4C96-8095-96E6CC007BB8}" type="parTrans" cxnId="{77953DD8-39EF-49B8-9579-03A22E896B66}">
      <dgm:prSet/>
      <dgm:spPr/>
      <dgm:t>
        <a:bodyPr/>
        <a:lstStyle/>
        <a:p>
          <a:endParaRPr lang="ru-RU"/>
        </a:p>
      </dgm:t>
    </dgm:pt>
    <dgm:pt modelId="{56CC3A3C-4B96-4D0A-B65D-8C8E9A6FE872}" type="sibTrans" cxnId="{77953DD8-39EF-49B8-9579-03A22E896B66}">
      <dgm:prSet/>
      <dgm:spPr/>
      <dgm:t>
        <a:bodyPr/>
        <a:lstStyle/>
        <a:p>
          <a:endParaRPr lang="ru-RU"/>
        </a:p>
      </dgm:t>
    </dgm:pt>
    <dgm:pt modelId="{5F5AE112-1802-4341-B178-6371B6C20037}">
      <dgm:prSet phldrT="[Текст]" custT="1"/>
      <dgm:spPr/>
      <dgm:t>
        <a:bodyPr/>
        <a:lstStyle/>
        <a:p>
          <a:pPr algn="ctr"/>
          <a:r>
            <a:rPr lang="ru-RU" sz="2000" dirty="0" smtClean="0"/>
            <a:t>Углубленное изучение инженерно-технических дисциплин</a:t>
          </a:r>
          <a:endParaRPr lang="ru-RU" sz="2000" dirty="0"/>
        </a:p>
      </dgm:t>
    </dgm:pt>
    <dgm:pt modelId="{0B76205F-B218-49B7-9863-9A63076A7A82}" type="parTrans" cxnId="{F6697466-0A3D-4896-B76C-4D25218F3FCD}">
      <dgm:prSet/>
      <dgm:spPr/>
      <dgm:t>
        <a:bodyPr/>
        <a:lstStyle/>
        <a:p>
          <a:endParaRPr lang="ru-RU"/>
        </a:p>
      </dgm:t>
    </dgm:pt>
    <dgm:pt modelId="{78843CF8-C204-41DB-B9CA-5688DE85DF2A}" type="sibTrans" cxnId="{F6697466-0A3D-4896-B76C-4D25218F3FCD}">
      <dgm:prSet/>
      <dgm:spPr/>
      <dgm:t>
        <a:bodyPr/>
        <a:lstStyle/>
        <a:p>
          <a:endParaRPr lang="ru-RU"/>
        </a:p>
      </dgm:t>
    </dgm:pt>
    <dgm:pt modelId="{404C0E96-C4FE-481E-A7D3-6F0555BF791A}">
      <dgm:prSet phldrT="[Текст]" custT="1"/>
      <dgm:spPr/>
      <dgm:t>
        <a:bodyPr/>
        <a:lstStyle/>
        <a:p>
          <a:pPr algn="ctr"/>
          <a:r>
            <a:rPr lang="ru-RU" sz="2000" dirty="0" smtClean="0"/>
            <a:t>Программа профориентации</a:t>
          </a:r>
        </a:p>
        <a:p>
          <a:pPr algn="ctr"/>
          <a:r>
            <a:rPr lang="ru-RU" sz="2000" dirty="0" smtClean="0"/>
            <a:t> с 1 по 11 класс</a:t>
          </a:r>
          <a:endParaRPr lang="ru-RU" sz="2000" dirty="0"/>
        </a:p>
      </dgm:t>
    </dgm:pt>
    <dgm:pt modelId="{42F6EF4D-5340-437D-BCDA-12AC810BD13A}" type="parTrans" cxnId="{ACD65114-8722-4801-BD87-8CFADE10D6EC}">
      <dgm:prSet/>
      <dgm:spPr/>
      <dgm:t>
        <a:bodyPr/>
        <a:lstStyle/>
        <a:p>
          <a:endParaRPr lang="ru-RU"/>
        </a:p>
      </dgm:t>
    </dgm:pt>
    <dgm:pt modelId="{76AFF01F-A53B-4E63-A678-D8644F4BD018}" type="sibTrans" cxnId="{ACD65114-8722-4801-BD87-8CFADE10D6EC}">
      <dgm:prSet/>
      <dgm:spPr/>
      <dgm:t>
        <a:bodyPr/>
        <a:lstStyle/>
        <a:p>
          <a:endParaRPr lang="ru-RU"/>
        </a:p>
      </dgm:t>
    </dgm:pt>
    <dgm:pt modelId="{3FDD800C-1F90-4439-97D1-1ABEA31D1025}">
      <dgm:prSet custT="1"/>
      <dgm:spPr/>
      <dgm:t>
        <a:bodyPr/>
        <a:lstStyle/>
        <a:p>
          <a:pPr algn="ctr"/>
          <a:r>
            <a:rPr lang="ru-RU" sz="2000" dirty="0" smtClean="0"/>
            <a:t>Прикладной характер обучения</a:t>
          </a:r>
          <a:endParaRPr lang="ru-RU" sz="2000" dirty="0"/>
        </a:p>
      </dgm:t>
    </dgm:pt>
    <dgm:pt modelId="{51EDAAD0-78B5-4F70-8172-7A28E85B742B}" type="parTrans" cxnId="{01803523-3B76-4035-ACD5-2900F75BB623}">
      <dgm:prSet/>
      <dgm:spPr/>
      <dgm:t>
        <a:bodyPr/>
        <a:lstStyle/>
        <a:p>
          <a:endParaRPr lang="ru-RU"/>
        </a:p>
      </dgm:t>
    </dgm:pt>
    <dgm:pt modelId="{AAECAD78-DE79-4181-A6AE-9EE18424588C}" type="sibTrans" cxnId="{01803523-3B76-4035-ACD5-2900F75BB623}">
      <dgm:prSet/>
      <dgm:spPr/>
      <dgm:t>
        <a:bodyPr/>
        <a:lstStyle/>
        <a:p>
          <a:endParaRPr lang="ru-RU"/>
        </a:p>
      </dgm:t>
    </dgm:pt>
    <dgm:pt modelId="{AF8A2E1F-72D3-452F-A403-B7731386D614}" type="pres">
      <dgm:prSet presAssocID="{BD06F028-9E22-4870-8E6E-78AFC95E26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CEAF74-1419-4BF0-9230-3EE10CF97B7E}" type="pres">
      <dgm:prSet presAssocID="{CEF237B2-88DA-4553-8E19-EA43A4D2281A}" presName="parentLin" presStyleCnt="0"/>
      <dgm:spPr/>
    </dgm:pt>
    <dgm:pt modelId="{3FD060D6-7A2C-49FC-AE22-939C8B588216}" type="pres">
      <dgm:prSet presAssocID="{CEF237B2-88DA-4553-8E19-EA43A4D2281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9C6554-6F85-45B8-8413-C05379591494}" type="pres">
      <dgm:prSet presAssocID="{CEF237B2-88DA-4553-8E19-EA43A4D2281A}" presName="parentText" presStyleLbl="node1" presStyleIdx="0" presStyleCnt="4" custScaleX="142997" custScaleY="409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2D7E4-6B56-4DE4-8AF4-218531E4BBA8}" type="pres">
      <dgm:prSet presAssocID="{CEF237B2-88DA-4553-8E19-EA43A4D2281A}" presName="negativeSpace" presStyleCnt="0"/>
      <dgm:spPr/>
    </dgm:pt>
    <dgm:pt modelId="{4D06A52F-DD1A-4759-A9B8-2CFF7458F1D9}" type="pres">
      <dgm:prSet presAssocID="{CEF237B2-88DA-4553-8E19-EA43A4D2281A}" presName="childText" presStyleLbl="conFgAcc1" presStyleIdx="0" presStyleCnt="4">
        <dgm:presLayoutVars>
          <dgm:bulletEnabled val="1"/>
        </dgm:presLayoutVars>
      </dgm:prSet>
      <dgm:spPr/>
    </dgm:pt>
    <dgm:pt modelId="{CBFBBE18-A704-4E8C-BFF5-D1D1301A7E1A}" type="pres">
      <dgm:prSet presAssocID="{56CC3A3C-4B96-4D0A-B65D-8C8E9A6FE872}" presName="spaceBetweenRectangles" presStyleCnt="0"/>
      <dgm:spPr/>
    </dgm:pt>
    <dgm:pt modelId="{60A7AD89-573A-439D-ACB1-2A19D9A48518}" type="pres">
      <dgm:prSet presAssocID="{5F5AE112-1802-4341-B178-6371B6C20037}" presName="parentLin" presStyleCnt="0"/>
      <dgm:spPr/>
    </dgm:pt>
    <dgm:pt modelId="{EB490D78-BF2B-4366-B180-1DFA5D9ABF7A}" type="pres">
      <dgm:prSet presAssocID="{5F5AE112-1802-4341-B178-6371B6C2003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7E20749-8C02-4CA5-9E48-212C3E105D7E}" type="pres">
      <dgm:prSet presAssocID="{5F5AE112-1802-4341-B178-6371B6C20037}" presName="parentText" presStyleLbl="node1" presStyleIdx="1" presStyleCnt="4" custScaleX="142997" custScaleY="3519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B0838-12C9-46CD-806D-69CE86EB339C}" type="pres">
      <dgm:prSet presAssocID="{5F5AE112-1802-4341-B178-6371B6C20037}" presName="negativeSpace" presStyleCnt="0"/>
      <dgm:spPr/>
    </dgm:pt>
    <dgm:pt modelId="{14B652FA-D7A5-48AF-8C37-E9D72CAB6D57}" type="pres">
      <dgm:prSet presAssocID="{5F5AE112-1802-4341-B178-6371B6C20037}" presName="childText" presStyleLbl="conFgAcc1" presStyleIdx="1" presStyleCnt="4">
        <dgm:presLayoutVars>
          <dgm:bulletEnabled val="1"/>
        </dgm:presLayoutVars>
      </dgm:prSet>
      <dgm:spPr/>
    </dgm:pt>
    <dgm:pt modelId="{3D379ED5-7474-4E12-9635-2FA0221B91EC}" type="pres">
      <dgm:prSet presAssocID="{78843CF8-C204-41DB-B9CA-5688DE85DF2A}" presName="spaceBetweenRectangles" presStyleCnt="0"/>
      <dgm:spPr/>
    </dgm:pt>
    <dgm:pt modelId="{6CD78C92-A675-41C7-9C97-EF7BE8C0291D}" type="pres">
      <dgm:prSet presAssocID="{404C0E96-C4FE-481E-A7D3-6F0555BF791A}" presName="parentLin" presStyleCnt="0"/>
      <dgm:spPr/>
    </dgm:pt>
    <dgm:pt modelId="{939B99DF-BB14-4D6F-8325-BD25E46B9DD5}" type="pres">
      <dgm:prSet presAssocID="{404C0E96-C4FE-481E-A7D3-6F0555BF791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41BB6CB-A62F-4D6C-8789-A9F43AC2B3C2}" type="pres">
      <dgm:prSet presAssocID="{404C0E96-C4FE-481E-A7D3-6F0555BF791A}" presName="parentText" presStyleLbl="node1" presStyleIdx="2" presStyleCnt="4" custScaleX="142997" custScaleY="3502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DA8B2-9F55-4269-8A24-04E8DD195649}" type="pres">
      <dgm:prSet presAssocID="{404C0E96-C4FE-481E-A7D3-6F0555BF791A}" presName="negativeSpace" presStyleCnt="0"/>
      <dgm:spPr/>
    </dgm:pt>
    <dgm:pt modelId="{5ED9CA08-2B0F-4D72-B423-D81794DE9AA8}" type="pres">
      <dgm:prSet presAssocID="{404C0E96-C4FE-481E-A7D3-6F0555BF791A}" presName="childText" presStyleLbl="conFgAcc1" presStyleIdx="2" presStyleCnt="4">
        <dgm:presLayoutVars>
          <dgm:bulletEnabled val="1"/>
        </dgm:presLayoutVars>
      </dgm:prSet>
      <dgm:spPr/>
    </dgm:pt>
    <dgm:pt modelId="{A5587759-1A2C-4515-B03A-B930807A20A1}" type="pres">
      <dgm:prSet presAssocID="{76AFF01F-A53B-4E63-A678-D8644F4BD018}" presName="spaceBetweenRectangles" presStyleCnt="0"/>
      <dgm:spPr/>
    </dgm:pt>
    <dgm:pt modelId="{843E1965-8B7E-4497-A771-9068FDDA1765}" type="pres">
      <dgm:prSet presAssocID="{3FDD800C-1F90-4439-97D1-1ABEA31D1025}" presName="parentLin" presStyleCnt="0"/>
      <dgm:spPr/>
    </dgm:pt>
    <dgm:pt modelId="{06DDCA3B-A185-45BF-BD8B-01D9EF41216D}" type="pres">
      <dgm:prSet presAssocID="{3FDD800C-1F90-4439-97D1-1ABEA31D102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BAA2A14-931D-4F67-9893-3235E144A813}" type="pres">
      <dgm:prSet presAssocID="{3FDD800C-1F90-4439-97D1-1ABEA31D1025}" presName="parentText" presStyleLbl="node1" presStyleIdx="3" presStyleCnt="4" custScaleX="142997" custScaleY="449843" custLinFactNeighborX="-20522" custLinFactNeighborY="15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88B3F-4397-4856-AA42-8C314C6AAF7C}" type="pres">
      <dgm:prSet presAssocID="{3FDD800C-1F90-4439-97D1-1ABEA31D1025}" presName="negativeSpace" presStyleCnt="0"/>
      <dgm:spPr/>
    </dgm:pt>
    <dgm:pt modelId="{BB8A9554-36B4-480C-986F-0FD8D74A048F}" type="pres">
      <dgm:prSet presAssocID="{3FDD800C-1F90-4439-97D1-1ABEA31D1025}" presName="childText" presStyleLbl="conFgAcc1" presStyleIdx="3" presStyleCnt="4" custFlipVert="1" custScaleY="79256" custLinFactY="99729" custLinFactNeighborY="100000">
        <dgm:presLayoutVars>
          <dgm:bulletEnabled val="1"/>
        </dgm:presLayoutVars>
      </dgm:prSet>
      <dgm:spPr/>
    </dgm:pt>
  </dgm:ptLst>
  <dgm:cxnLst>
    <dgm:cxn modelId="{77953DD8-39EF-49B8-9579-03A22E896B66}" srcId="{BD06F028-9E22-4870-8E6E-78AFC95E26C5}" destId="{CEF237B2-88DA-4553-8E19-EA43A4D2281A}" srcOrd="0" destOrd="0" parTransId="{292489D0-B90A-4C96-8095-96E6CC007BB8}" sibTransId="{56CC3A3C-4B96-4D0A-B65D-8C8E9A6FE872}"/>
    <dgm:cxn modelId="{ACD65114-8722-4801-BD87-8CFADE10D6EC}" srcId="{BD06F028-9E22-4870-8E6E-78AFC95E26C5}" destId="{404C0E96-C4FE-481E-A7D3-6F0555BF791A}" srcOrd="2" destOrd="0" parTransId="{42F6EF4D-5340-437D-BCDA-12AC810BD13A}" sibTransId="{76AFF01F-A53B-4E63-A678-D8644F4BD018}"/>
    <dgm:cxn modelId="{F9DD53F3-9F72-4A63-9E48-D539F6918FAB}" type="presOf" srcId="{3FDD800C-1F90-4439-97D1-1ABEA31D1025}" destId="{06DDCA3B-A185-45BF-BD8B-01D9EF41216D}" srcOrd="0" destOrd="0" presId="urn:microsoft.com/office/officeart/2005/8/layout/list1"/>
    <dgm:cxn modelId="{01803523-3B76-4035-ACD5-2900F75BB623}" srcId="{BD06F028-9E22-4870-8E6E-78AFC95E26C5}" destId="{3FDD800C-1F90-4439-97D1-1ABEA31D1025}" srcOrd="3" destOrd="0" parTransId="{51EDAAD0-78B5-4F70-8172-7A28E85B742B}" sibTransId="{AAECAD78-DE79-4181-A6AE-9EE18424588C}"/>
    <dgm:cxn modelId="{4CD87C45-1AB8-4237-96F1-A267CE2D0DAE}" type="presOf" srcId="{404C0E96-C4FE-481E-A7D3-6F0555BF791A}" destId="{141BB6CB-A62F-4D6C-8789-A9F43AC2B3C2}" srcOrd="1" destOrd="0" presId="urn:microsoft.com/office/officeart/2005/8/layout/list1"/>
    <dgm:cxn modelId="{6A25BB86-C9B9-4D0E-BEEE-42C366A2B2F9}" type="presOf" srcId="{3FDD800C-1F90-4439-97D1-1ABEA31D1025}" destId="{6BAA2A14-931D-4F67-9893-3235E144A813}" srcOrd="1" destOrd="0" presId="urn:microsoft.com/office/officeart/2005/8/layout/list1"/>
    <dgm:cxn modelId="{03927D9B-F9D1-42F4-BDC1-7FFE37975680}" type="presOf" srcId="{5F5AE112-1802-4341-B178-6371B6C20037}" destId="{D7E20749-8C02-4CA5-9E48-212C3E105D7E}" srcOrd="1" destOrd="0" presId="urn:microsoft.com/office/officeart/2005/8/layout/list1"/>
    <dgm:cxn modelId="{CF098AFD-6CAF-43A9-BBE6-CD05B5391A9F}" type="presOf" srcId="{404C0E96-C4FE-481E-A7D3-6F0555BF791A}" destId="{939B99DF-BB14-4D6F-8325-BD25E46B9DD5}" srcOrd="0" destOrd="0" presId="urn:microsoft.com/office/officeart/2005/8/layout/list1"/>
    <dgm:cxn modelId="{8068C73B-A49E-4533-8333-E0F2E68F4566}" type="presOf" srcId="{CEF237B2-88DA-4553-8E19-EA43A4D2281A}" destId="{CE9C6554-6F85-45B8-8413-C05379591494}" srcOrd="1" destOrd="0" presId="urn:microsoft.com/office/officeart/2005/8/layout/list1"/>
    <dgm:cxn modelId="{120AADA5-F982-4D8B-AD01-8E99A50EBB01}" type="presOf" srcId="{CEF237B2-88DA-4553-8E19-EA43A4D2281A}" destId="{3FD060D6-7A2C-49FC-AE22-939C8B588216}" srcOrd="0" destOrd="0" presId="urn:microsoft.com/office/officeart/2005/8/layout/list1"/>
    <dgm:cxn modelId="{F52F5294-F1A3-4CBF-96D2-A69C66BF707E}" type="presOf" srcId="{BD06F028-9E22-4870-8E6E-78AFC95E26C5}" destId="{AF8A2E1F-72D3-452F-A403-B7731386D614}" srcOrd="0" destOrd="0" presId="urn:microsoft.com/office/officeart/2005/8/layout/list1"/>
    <dgm:cxn modelId="{AF5BEE18-0A2B-4F4A-9E3B-4D50D7153D9F}" type="presOf" srcId="{5F5AE112-1802-4341-B178-6371B6C20037}" destId="{EB490D78-BF2B-4366-B180-1DFA5D9ABF7A}" srcOrd="0" destOrd="0" presId="urn:microsoft.com/office/officeart/2005/8/layout/list1"/>
    <dgm:cxn modelId="{F6697466-0A3D-4896-B76C-4D25218F3FCD}" srcId="{BD06F028-9E22-4870-8E6E-78AFC95E26C5}" destId="{5F5AE112-1802-4341-B178-6371B6C20037}" srcOrd="1" destOrd="0" parTransId="{0B76205F-B218-49B7-9863-9A63076A7A82}" sibTransId="{78843CF8-C204-41DB-B9CA-5688DE85DF2A}"/>
    <dgm:cxn modelId="{703C0A61-E13D-4B51-83A6-7C7A426C8780}" type="presParOf" srcId="{AF8A2E1F-72D3-452F-A403-B7731386D614}" destId="{BACEAF74-1419-4BF0-9230-3EE10CF97B7E}" srcOrd="0" destOrd="0" presId="urn:microsoft.com/office/officeart/2005/8/layout/list1"/>
    <dgm:cxn modelId="{08A1C7A4-DFEA-4902-A1AB-0C005CACAABD}" type="presParOf" srcId="{BACEAF74-1419-4BF0-9230-3EE10CF97B7E}" destId="{3FD060D6-7A2C-49FC-AE22-939C8B588216}" srcOrd="0" destOrd="0" presId="urn:microsoft.com/office/officeart/2005/8/layout/list1"/>
    <dgm:cxn modelId="{AF294228-352B-4796-A982-F1D73C8A01A2}" type="presParOf" srcId="{BACEAF74-1419-4BF0-9230-3EE10CF97B7E}" destId="{CE9C6554-6F85-45B8-8413-C05379591494}" srcOrd="1" destOrd="0" presId="urn:microsoft.com/office/officeart/2005/8/layout/list1"/>
    <dgm:cxn modelId="{59EDB785-5566-4C57-A579-4D121FD69AFA}" type="presParOf" srcId="{AF8A2E1F-72D3-452F-A403-B7731386D614}" destId="{8522D7E4-6B56-4DE4-8AF4-218531E4BBA8}" srcOrd="1" destOrd="0" presId="urn:microsoft.com/office/officeart/2005/8/layout/list1"/>
    <dgm:cxn modelId="{6175701F-15FB-4A58-8CFA-DD3E12EE3AE9}" type="presParOf" srcId="{AF8A2E1F-72D3-452F-A403-B7731386D614}" destId="{4D06A52F-DD1A-4759-A9B8-2CFF7458F1D9}" srcOrd="2" destOrd="0" presId="urn:microsoft.com/office/officeart/2005/8/layout/list1"/>
    <dgm:cxn modelId="{1155F37A-31C6-4F31-BD82-1C3AD49EC2F7}" type="presParOf" srcId="{AF8A2E1F-72D3-452F-A403-B7731386D614}" destId="{CBFBBE18-A704-4E8C-BFF5-D1D1301A7E1A}" srcOrd="3" destOrd="0" presId="urn:microsoft.com/office/officeart/2005/8/layout/list1"/>
    <dgm:cxn modelId="{00900EF8-6F46-4CD1-9653-BEFD0E983035}" type="presParOf" srcId="{AF8A2E1F-72D3-452F-A403-B7731386D614}" destId="{60A7AD89-573A-439D-ACB1-2A19D9A48518}" srcOrd="4" destOrd="0" presId="urn:microsoft.com/office/officeart/2005/8/layout/list1"/>
    <dgm:cxn modelId="{4CDE4DFE-45D1-47A7-9BC3-0C3383344328}" type="presParOf" srcId="{60A7AD89-573A-439D-ACB1-2A19D9A48518}" destId="{EB490D78-BF2B-4366-B180-1DFA5D9ABF7A}" srcOrd="0" destOrd="0" presId="urn:microsoft.com/office/officeart/2005/8/layout/list1"/>
    <dgm:cxn modelId="{67DD12C9-6A7E-40D2-B3E0-2D4C795D6345}" type="presParOf" srcId="{60A7AD89-573A-439D-ACB1-2A19D9A48518}" destId="{D7E20749-8C02-4CA5-9E48-212C3E105D7E}" srcOrd="1" destOrd="0" presId="urn:microsoft.com/office/officeart/2005/8/layout/list1"/>
    <dgm:cxn modelId="{BAE7716D-2A68-44C3-BB44-2E114876682F}" type="presParOf" srcId="{AF8A2E1F-72D3-452F-A403-B7731386D614}" destId="{209B0838-12C9-46CD-806D-69CE86EB339C}" srcOrd="5" destOrd="0" presId="urn:microsoft.com/office/officeart/2005/8/layout/list1"/>
    <dgm:cxn modelId="{37D8F76C-B1A8-4E83-B9C4-0439F0F6F662}" type="presParOf" srcId="{AF8A2E1F-72D3-452F-A403-B7731386D614}" destId="{14B652FA-D7A5-48AF-8C37-E9D72CAB6D57}" srcOrd="6" destOrd="0" presId="urn:microsoft.com/office/officeart/2005/8/layout/list1"/>
    <dgm:cxn modelId="{FF64338C-ED53-4784-8654-C92EC1789591}" type="presParOf" srcId="{AF8A2E1F-72D3-452F-A403-B7731386D614}" destId="{3D379ED5-7474-4E12-9635-2FA0221B91EC}" srcOrd="7" destOrd="0" presId="urn:microsoft.com/office/officeart/2005/8/layout/list1"/>
    <dgm:cxn modelId="{651499E8-A7DA-4021-AAD7-A3F405B0ED02}" type="presParOf" srcId="{AF8A2E1F-72D3-452F-A403-B7731386D614}" destId="{6CD78C92-A675-41C7-9C97-EF7BE8C0291D}" srcOrd="8" destOrd="0" presId="urn:microsoft.com/office/officeart/2005/8/layout/list1"/>
    <dgm:cxn modelId="{28E65F86-83F1-491F-BCE5-156175606B7E}" type="presParOf" srcId="{6CD78C92-A675-41C7-9C97-EF7BE8C0291D}" destId="{939B99DF-BB14-4D6F-8325-BD25E46B9DD5}" srcOrd="0" destOrd="0" presId="urn:microsoft.com/office/officeart/2005/8/layout/list1"/>
    <dgm:cxn modelId="{C34806DD-D608-41D6-A250-2E2548E25C10}" type="presParOf" srcId="{6CD78C92-A675-41C7-9C97-EF7BE8C0291D}" destId="{141BB6CB-A62F-4D6C-8789-A9F43AC2B3C2}" srcOrd="1" destOrd="0" presId="urn:microsoft.com/office/officeart/2005/8/layout/list1"/>
    <dgm:cxn modelId="{69385255-C811-45DF-9E2E-AE41B9C10882}" type="presParOf" srcId="{AF8A2E1F-72D3-452F-A403-B7731386D614}" destId="{D75DA8B2-9F55-4269-8A24-04E8DD195649}" srcOrd="9" destOrd="0" presId="urn:microsoft.com/office/officeart/2005/8/layout/list1"/>
    <dgm:cxn modelId="{967FB5A0-4024-4E7B-A678-5ABE61D91114}" type="presParOf" srcId="{AF8A2E1F-72D3-452F-A403-B7731386D614}" destId="{5ED9CA08-2B0F-4D72-B423-D81794DE9AA8}" srcOrd="10" destOrd="0" presId="urn:microsoft.com/office/officeart/2005/8/layout/list1"/>
    <dgm:cxn modelId="{7732F3A4-3BAC-4821-BE0B-A0F646E43173}" type="presParOf" srcId="{AF8A2E1F-72D3-452F-A403-B7731386D614}" destId="{A5587759-1A2C-4515-B03A-B930807A20A1}" srcOrd="11" destOrd="0" presId="urn:microsoft.com/office/officeart/2005/8/layout/list1"/>
    <dgm:cxn modelId="{4B1823C1-ED4B-4550-8884-26A9F9965FD3}" type="presParOf" srcId="{AF8A2E1F-72D3-452F-A403-B7731386D614}" destId="{843E1965-8B7E-4497-A771-9068FDDA1765}" srcOrd="12" destOrd="0" presId="urn:microsoft.com/office/officeart/2005/8/layout/list1"/>
    <dgm:cxn modelId="{2D81DE0E-4DF5-4D47-8511-97BB6C837699}" type="presParOf" srcId="{843E1965-8B7E-4497-A771-9068FDDA1765}" destId="{06DDCA3B-A185-45BF-BD8B-01D9EF41216D}" srcOrd="0" destOrd="0" presId="urn:microsoft.com/office/officeart/2005/8/layout/list1"/>
    <dgm:cxn modelId="{EA609A2E-CBF3-471E-97E8-F75ECE61DC4E}" type="presParOf" srcId="{843E1965-8B7E-4497-A771-9068FDDA1765}" destId="{6BAA2A14-931D-4F67-9893-3235E144A813}" srcOrd="1" destOrd="0" presId="urn:microsoft.com/office/officeart/2005/8/layout/list1"/>
    <dgm:cxn modelId="{EFD59BFD-C7D8-4712-AE73-58B8AC0313AE}" type="presParOf" srcId="{AF8A2E1F-72D3-452F-A403-B7731386D614}" destId="{F8788B3F-4397-4856-AA42-8C314C6AAF7C}" srcOrd="13" destOrd="0" presId="urn:microsoft.com/office/officeart/2005/8/layout/list1"/>
    <dgm:cxn modelId="{1261FA37-F965-4189-9955-F8E50C662D45}" type="presParOf" srcId="{AF8A2E1F-72D3-452F-A403-B7731386D614}" destId="{BB8A9554-36B4-480C-986F-0FD8D74A048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D8E59E-E8FB-4897-B748-760CB45DAFBA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5054B-6F7C-4420-9643-98D91D8F831E}">
      <dgm:prSet phldrT="[Текст]"/>
      <dgm:spPr/>
      <dgm:t>
        <a:bodyPr/>
        <a:lstStyle/>
        <a:p>
          <a:r>
            <a:rPr lang="ru-RU" dirty="0" smtClean="0"/>
            <a:t>НАУЧНЫЕ</a:t>
          </a:r>
          <a:endParaRPr lang="ru-RU" dirty="0"/>
        </a:p>
      </dgm:t>
    </dgm:pt>
    <dgm:pt modelId="{09A3D281-DD99-45CB-9721-742842D402C5}" type="parTrans" cxnId="{A0CF4F25-6DC7-411E-9C7B-C731687BC327}">
      <dgm:prSet/>
      <dgm:spPr/>
      <dgm:t>
        <a:bodyPr/>
        <a:lstStyle/>
        <a:p>
          <a:endParaRPr lang="ru-RU"/>
        </a:p>
      </dgm:t>
    </dgm:pt>
    <dgm:pt modelId="{18767103-E819-48E0-A369-E2EB7BFF12D7}" type="sibTrans" cxnId="{A0CF4F25-6DC7-411E-9C7B-C731687BC327}">
      <dgm:prSet/>
      <dgm:spPr/>
      <dgm:t>
        <a:bodyPr/>
        <a:lstStyle/>
        <a:p>
          <a:endParaRPr lang="ru-RU"/>
        </a:p>
      </dgm:t>
    </dgm:pt>
    <dgm:pt modelId="{83DD9353-ACF4-4FC9-A33D-792ED8914410}">
      <dgm:prSet phldrT="[Текст]" custT="1"/>
      <dgm:spPr/>
      <dgm:t>
        <a:bodyPr/>
        <a:lstStyle/>
        <a:p>
          <a:r>
            <a:rPr lang="ru-RU" sz="700" dirty="0" smtClean="0"/>
            <a:t>«</a:t>
          </a:r>
          <a:r>
            <a:rPr lang="ru-RU" sz="900" dirty="0" err="1" smtClean="0"/>
            <a:t>Феринские</a:t>
          </a:r>
          <a:r>
            <a:rPr lang="ru-RU" sz="900" dirty="0" smtClean="0"/>
            <a:t> чтения»</a:t>
          </a:r>
          <a:endParaRPr lang="ru-RU" sz="900" dirty="0"/>
        </a:p>
      </dgm:t>
    </dgm:pt>
    <dgm:pt modelId="{5B256ADE-CA49-4C34-9674-2A98191F2FCF}" type="parTrans" cxnId="{5EFBE0D4-45AC-45E2-A320-69315E717312}">
      <dgm:prSet/>
      <dgm:spPr/>
      <dgm:t>
        <a:bodyPr/>
        <a:lstStyle/>
        <a:p>
          <a:endParaRPr lang="ru-RU"/>
        </a:p>
      </dgm:t>
    </dgm:pt>
    <dgm:pt modelId="{70A143E6-25FB-4917-AB76-40A225710B89}" type="sibTrans" cxnId="{5EFBE0D4-45AC-45E2-A320-69315E717312}">
      <dgm:prSet/>
      <dgm:spPr/>
      <dgm:t>
        <a:bodyPr/>
        <a:lstStyle/>
        <a:p>
          <a:endParaRPr lang="ru-RU"/>
        </a:p>
      </dgm:t>
    </dgm:pt>
    <dgm:pt modelId="{6B3712A8-8333-4722-855A-B4B88C3CC9FF}">
      <dgm:prSet phldrT="[Текст]" custT="1"/>
      <dgm:spPr/>
      <dgm:t>
        <a:bodyPr/>
        <a:lstStyle/>
        <a:p>
          <a:r>
            <a:rPr lang="ru-RU" sz="900" dirty="0" smtClean="0"/>
            <a:t>Деятельность Научного общества обучающихся</a:t>
          </a:r>
          <a:endParaRPr lang="ru-RU" sz="900" dirty="0"/>
        </a:p>
      </dgm:t>
    </dgm:pt>
    <dgm:pt modelId="{94857923-7766-4F74-B11E-559BD5E68DD3}" type="parTrans" cxnId="{49DEC556-D0AF-44B2-BB73-B7D8D3EE5371}">
      <dgm:prSet/>
      <dgm:spPr/>
      <dgm:t>
        <a:bodyPr/>
        <a:lstStyle/>
        <a:p>
          <a:endParaRPr lang="ru-RU"/>
        </a:p>
      </dgm:t>
    </dgm:pt>
    <dgm:pt modelId="{D7192F2D-3A52-42AB-B553-56AD02684541}" type="sibTrans" cxnId="{49DEC556-D0AF-44B2-BB73-B7D8D3EE5371}">
      <dgm:prSet/>
      <dgm:spPr/>
      <dgm:t>
        <a:bodyPr/>
        <a:lstStyle/>
        <a:p>
          <a:endParaRPr lang="ru-RU"/>
        </a:p>
      </dgm:t>
    </dgm:pt>
    <dgm:pt modelId="{8D8AB0A4-F2DB-4152-BA13-D225BC7AA8CF}">
      <dgm:prSet phldrT="[Текст]"/>
      <dgm:spPr/>
      <dgm:t>
        <a:bodyPr/>
        <a:lstStyle/>
        <a:p>
          <a:r>
            <a:rPr lang="ru-RU" dirty="0" smtClean="0"/>
            <a:t>УЧЕБНЫЕ</a:t>
          </a:r>
          <a:endParaRPr lang="ru-RU" dirty="0"/>
        </a:p>
      </dgm:t>
    </dgm:pt>
    <dgm:pt modelId="{2041178F-CD1B-469C-A128-AE01F2A969EC}" type="parTrans" cxnId="{DA18BB9D-05DC-4577-9467-BF8EAF075313}">
      <dgm:prSet/>
      <dgm:spPr/>
      <dgm:t>
        <a:bodyPr/>
        <a:lstStyle/>
        <a:p>
          <a:endParaRPr lang="ru-RU"/>
        </a:p>
      </dgm:t>
    </dgm:pt>
    <dgm:pt modelId="{CAC19497-4A52-4FDB-BA75-776C059D6983}" type="sibTrans" cxnId="{DA18BB9D-05DC-4577-9467-BF8EAF075313}">
      <dgm:prSet/>
      <dgm:spPr/>
      <dgm:t>
        <a:bodyPr/>
        <a:lstStyle/>
        <a:p>
          <a:endParaRPr lang="ru-RU"/>
        </a:p>
      </dgm:t>
    </dgm:pt>
    <dgm:pt modelId="{A553DBCC-5844-4BE9-AB7E-FF3A6715B73C}">
      <dgm:prSet phldrT="[Текст]" custT="1"/>
      <dgm:spPr/>
      <dgm:t>
        <a:bodyPr/>
        <a:lstStyle/>
        <a:p>
          <a:r>
            <a:rPr lang="ru-RU" sz="800" dirty="0" smtClean="0"/>
            <a:t>Контроль за выполнением плана работы Инженерных классов</a:t>
          </a:r>
          <a:endParaRPr lang="ru-RU" sz="800" dirty="0"/>
        </a:p>
      </dgm:t>
    </dgm:pt>
    <dgm:pt modelId="{26D457EC-AE8F-4916-ADF8-66C8EE47F4D2}" type="parTrans" cxnId="{1E72C01A-4042-45DC-AD20-C067C0868BAE}">
      <dgm:prSet/>
      <dgm:spPr/>
      <dgm:t>
        <a:bodyPr/>
        <a:lstStyle/>
        <a:p>
          <a:endParaRPr lang="ru-RU"/>
        </a:p>
      </dgm:t>
    </dgm:pt>
    <dgm:pt modelId="{D6CD36AB-0D22-48E0-B837-909D58169DD9}" type="sibTrans" cxnId="{1E72C01A-4042-45DC-AD20-C067C0868BAE}">
      <dgm:prSet/>
      <dgm:spPr/>
      <dgm:t>
        <a:bodyPr/>
        <a:lstStyle/>
        <a:p>
          <a:endParaRPr lang="ru-RU"/>
        </a:p>
      </dgm:t>
    </dgm:pt>
    <dgm:pt modelId="{063AA121-64ED-4C03-87AE-F89D03C20001}">
      <dgm:prSet phldrT="[Текст]" custT="1"/>
      <dgm:spPr/>
      <dgm:t>
        <a:bodyPr/>
        <a:lstStyle/>
        <a:p>
          <a:r>
            <a:rPr lang="ru-RU" sz="800" dirty="0" smtClean="0"/>
            <a:t>Реализация проектов в сфере физико-математического образования</a:t>
          </a:r>
          <a:endParaRPr lang="ru-RU" sz="800" dirty="0"/>
        </a:p>
      </dgm:t>
    </dgm:pt>
    <dgm:pt modelId="{1737C91C-2EE4-43E5-B25C-1A0A1CAB30CB}" type="parTrans" cxnId="{0845BA71-1B3A-4503-AB23-C64224AD8243}">
      <dgm:prSet/>
      <dgm:spPr/>
      <dgm:t>
        <a:bodyPr/>
        <a:lstStyle/>
        <a:p>
          <a:endParaRPr lang="ru-RU"/>
        </a:p>
      </dgm:t>
    </dgm:pt>
    <dgm:pt modelId="{8458BEB7-01B5-4EFF-BD40-88DD32BE2B64}" type="sibTrans" cxnId="{0845BA71-1B3A-4503-AB23-C64224AD8243}">
      <dgm:prSet/>
      <dgm:spPr/>
      <dgm:t>
        <a:bodyPr/>
        <a:lstStyle/>
        <a:p>
          <a:endParaRPr lang="ru-RU"/>
        </a:p>
      </dgm:t>
    </dgm:pt>
    <dgm:pt modelId="{BD68372A-757C-482C-A628-8309091BA26D}">
      <dgm:prSet phldrT="[Текст]"/>
      <dgm:spPr/>
      <dgm:t>
        <a:bodyPr/>
        <a:lstStyle/>
        <a:p>
          <a:r>
            <a:rPr lang="ru-RU" dirty="0" smtClean="0"/>
            <a:t>ПРИКЛАДНЫЕ</a:t>
          </a:r>
          <a:endParaRPr lang="ru-RU" dirty="0"/>
        </a:p>
      </dgm:t>
    </dgm:pt>
    <dgm:pt modelId="{3A95A300-E295-4255-ABB5-C1EB7B911AA6}" type="parTrans" cxnId="{7FDE69B2-3969-4191-B7AF-83B349583FC1}">
      <dgm:prSet/>
      <dgm:spPr/>
      <dgm:t>
        <a:bodyPr/>
        <a:lstStyle/>
        <a:p>
          <a:endParaRPr lang="ru-RU"/>
        </a:p>
      </dgm:t>
    </dgm:pt>
    <dgm:pt modelId="{8A0A14E8-7A87-418F-A228-83D0E6F73360}" type="sibTrans" cxnId="{7FDE69B2-3969-4191-B7AF-83B349583FC1}">
      <dgm:prSet/>
      <dgm:spPr/>
      <dgm:t>
        <a:bodyPr/>
        <a:lstStyle/>
        <a:p>
          <a:endParaRPr lang="ru-RU"/>
        </a:p>
      </dgm:t>
    </dgm:pt>
    <dgm:pt modelId="{BE928D1B-3383-4230-8673-57601E74D1C5}">
      <dgm:prSet phldrT="[Текст]" custT="1"/>
      <dgm:spPr/>
      <dgm:t>
        <a:bodyPr/>
        <a:lstStyle/>
        <a:p>
          <a:r>
            <a:rPr lang="en-US" sz="800" dirty="0" smtClean="0"/>
            <a:t>Junior Skills</a:t>
          </a:r>
          <a:endParaRPr lang="ru-RU" sz="800" dirty="0"/>
        </a:p>
      </dgm:t>
    </dgm:pt>
    <dgm:pt modelId="{ED1A7347-88F6-4A4D-BED6-A7F78000DDC1}" type="parTrans" cxnId="{0AF1A4E7-1605-46B5-A232-EBC81FAFE7C8}">
      <dgm:prSet/>
      <dgm:spPr/>
      <dgm:t>
        <a:bodyPr/>
        <a:lstStyle/>
        <a:p>
          <a:endParaRPr lang="ru-RU"/>
        </a:p>
      </dgm:t>
    </dgm:pt>
    <dgm:pt modelId="{6125FA6F-F97C-4A42-84C8-34E94FC28656}" type="sibTrans" cxnId="{0AF1A4E7-1605-46B5-A232-EBC81FAFE7C8}">
      <dgm:prSet/>
      <dgm:spPr/>
      <dgm:t>
        <a:bodyPr/>
        <a:lstStyle/>
        <a:p>
          <a:endParaRPr lang="ru-RU"/>
        </a:p>
      </dgm:t>
    </dgm:pt>
    <dgm:pt modelId="{D0F10A83-C1E1-4DB0-A858-4C5CF986E98D}">
      <dgm:prSet phldrT="[Текст]" custT="1"/>
      <dgm:spPr/>
      <dgm:t>
        <a:bodyPr/>
        <a:lstStyle/>
        <a:p>
          <a:r>
            <a:rPr lang="ru-RU" sz="800" dirty="0" smtClean="0"/>
            <a:t>Кружки робототехники</a:t>
          </a:r>
          <a:endParaRPr lang="ru-RU" sz="800" dirty="0"/>
        </a:p>
      </dgm:t>
    </dgm:pt>
    <dgm:pt modelId="{4DC756CF-080D-48AE-B736-BD2E3F911765}" type="parTrans" cxnId="{CCEC5CD6-1A21-4705-97AB-886E6063C340}">
      <dgm:prSet/>
      <dgm:spPr/>
      <dgm:t>
        <a:bodyPr/>
        <a:lstStyle/>
        <a:p>
          <a:endParaRPr lang="ru-RU"/>
        </a:p>
      </dgm:t>
    </dgm:pt>
    <dgm:pt modelId="{B249BDD1-04BF-406A-A05C-6B06BB7BB97C}" type="sibTrans" cxnId="{CCEC5CD6-1A21-4705-97AB-886E6063C340}">
      <dgm:prSet/>
      <dgm:spPr/>
      <dgm:t>
        <a:bodyPr/>
        <a:lstStyle/>
        <a:p>
          <a:endParaRPr lang="ru-RU"/>
        </a:p>
      </dgm:t>
    </dgm:pt>
    <dgm:pt modelId="{F4FBDE5C-A940-49F1-8EE5-CDEA95E32938}">
      <dgm:prSet phldrT="[Текст]" custT="1"/>
      <dgm:spPr/>
      <dgm:t>
        <a:bodyPr/>
        <a:lstStyle/>
        <a:p>
          <a:r>
            <a:rPr lang="ru-RU" sz="900" dirty="0" smtClean="0"/>
            <a:t>Подготовка к конкурсам, конференциям, МАН и т.д.</a:t>
          </a:r>
          <a:endParaRPr lang="ru-RU" sz="900" dirty="0"/>
        </a:p>
      </dgm:t>
    </dgm:pt>
    <dgm:pt modelId="{77F54364-08F1-4DA2-B3A4-E2C70B41A6DB}" type="parTrans" cxnId="{118B6CC9-30AA-4395-B69B-779BF9A29EEC}">
      <dgm:prSet/>
      <dgm:spPr/>
      <dgm:t>
        <a:bodyPr/>
        <a:lstStyle/>
        <a:p>
          <a:endParaRPr lang="ru-RU"/>
        </a:p>
      </dgm:t>
    </dgm:pt>
    <dgm:pt modelId="{6509F5EA-6363-447A-AC40-D58FE1B8942E}" type="sibTrans" cxnId="{118B6CC9-30AA-4395-B69B-779BF9A29EEC}">
      <dgm:prSet/>
      <dgm:spPr/>
      <dgm:t>
        <a:bodyPr/>
        <a:lstStyle/>
        <a:p>
          <a:endParaRPr lang="ru-RU"/>
        </a:p>
      </dgm:t>
    </dgm:pt>
    <dgm:pt modelId="{E9E565C8-1B5C-46F5-93BC-FEF0D78FCB27}">
      <dgm:prSet phldrT="[Текст]" custT="1"/>
      <dgm:spPr/>
      <dgm:t>
        <a:bodyPr/>
        <a:lstStyle/>
        <a:p>
          <a:r>
            <a:rPr lang="ru-RU" sz="800" dirty="0" smtClean="0"/>
            <a:t>Сотрудничество с ВУЗами и учреждениями дополнительного образования в сфере обучения инженерных классов</a:t>
          </a:r>
          <a:endParaRPr lang="ru-RU" sz="800" dirty="0"/>
        </a:p>
      </dgm:t>
    </dgm:pt>
    <dgm:pt modelId="{7D4611E5-E5FA-42B2-A9C2-7EBBEEE0E34E}" type="parTrans" cxnId="{5D057D82-8E96-4D16-A9A7-EAFB3C177D3D}">
      <dgm:prSet/>
      <dgm:spPr/>
      <dgm:t>
        <a:bodyPr/>
        <a:lstStyle/>
        <a:p>
          <a:endParaRPr lang="ru-RU"/>
        </a:p>
      </dgm:t>
    </dgm:pt>
    <dgm:pt modelId="{2BB244E5-C661-48B1-B507-353BF3E6BFA0}" type="sibTrans" cxnId="{5D057D82-8E96-4D16-A9A7-EAFB3C177D3D}">
      <dgm:prSet/>
      <dgm:spPr/>
      <dgm:t>
        <a:bodyPr/>
        <a:lstStyle/>
        <a:p>
          <a:endParaRPr lang="ru-RU"/>
        </a:p>
      </dgm:t>
    </dgm:pt>
    <dgm:pt modelId="{58A41317-5AAB-4557-8B52-5E50B1439F0B}">
      <dgm:prSet phldrT="[Текст]" custT="1"/>
      <dgm:spPr/>
      <dgm:t>
        <a:bodyPr/>
        <a:lstStyle/>
        <a:p>
          <a:r>
            <a:rPr lang="ru-RU" sz="800" dirty="0" smtClean="0"/>
            <a:t>Проведение тематических педагогических советов и научно-методических советов</a:t>
          </a:r>
          <a:endParaRPr lang="ru-RU" sz="800" dirty="0"/>
        </a:p>
      </dgm:t>
    </dgm:pt>
    <dgm:pt modelId="{BEDED01D-79E6-483B-8279-841CE2C2FB13}" type="parTrans" cxnId="{9BC9D8BA-38C0-4190-AA86-8DCCDBD99120}">
      <dgm:prSet/>
      <dgm:spPr/>
      <dgm:t>
        <a:bodyPr/>
        <a:lstStyle/>
        <a:p>
          <a:endParaRPr lang="ru-RU"/>
        </a:p>
      </dgm:t>
    </dgm:pt>
    <dgm:pt modelId="{7628BE8E-5B15-49AE-B3FD-B1E3DBA468BD}" type="sibTrans" cxnId="{9BC9D8BA-38C0-4190-AA86-8DCCDBD99120}">
      <dgm:prSet/>
      <dgm:spPr/>
      <dgm:t>
        <a:bodyPr/>
        <a:lstStyle/>
        <a:p>
          <a:endParaRPr lang="ru-RU"/>
        </a:p>
      </dgm:t>
    </dgm:pt>
    <dgm:pt modelId="{105287A7-B828-4D3A-90FF-19A0DBB12A30}">
      <dgm:prSet phldrT="[Текст]" custT="1"/>
      <dgm:spPr/>
      <dgm:t>
        <a:bodyPr/>
        <a:lstStyle/>
        <a:p>
          <a:r>
            <a:rPr lang="ru-RU" sz="800" dirty="0" smtClean="0"/>
            <a:t>Сопровождение выставочных проектов</a:t>
          </a:r>
          <a:endParaRPr lang="ru-RU" sz="800" dirty="0"/>
        </a:p>
      </dgm:t>
    </dgm:pt>
    <dgm:pt modelId="{DCF67784-1793-4F47-A4AC-06430ABD696C}" type="parTrans" cxnId="{22E25505-7F7F-4BE0-A711-C97336B8EC8E}">
      <dgm:prSet/>
      <dgm:spPr/>
      <dgm:t>
        <a:bodyPr/>
        <a:lstStyle/>
        <a:p>
          <a:endParaRPr lang="ru-RU"/>
        </a:p>
      </dgm:t>
    </dgm:pt>
    <dgm:pt modelId="{2A316B33-16CB-4956-A0B9-3EE3255A2127}" type="sibTrans" cxnId="{22E25505-7F7F-4BE0-A711-C97336B8EC8E}">
      <dgm:prSet/>
      <dgm:spPr/>
      <dgm:t>
        <a:bodyPr/>
        <a:lstStyle/>
        <a:p>
          <a:endParaRPr lang="ru-RU"/>
        </a:p>
      </dgm:t>
    </dgm:pt>
    <dgm:pt modelId="{11D44888-36CE-4BE4-A332-B594D384B975}">
      <dgm:prSet phldrT="[Текст]" custT="1"/>
      <dgm:spPr/>
      <dgm:t>
        <a:bodyPr/>
        <a:lstStyle/>
        <a:p>
          <a:r>
            <a:rPr lang="ru-RU" sz="800" dirty="0" smtClean="0"/>
            <a:t>Проведение смотра-конкурса «Сделано в лицее»</a:t>
          </a:r>
          <a:endParaRPr lang="ru-RU" sz="800" dirty="0"/>
        </a:p>
      </dgm:t>
    </dgm:pt>
    <dgm:pt modelId="{1BE68D5E-E975-4309-B679-E6DE22172EED}" type="parTrans" cxnId="{64CCA5AB-B0D8-4EE5-9A41-5BED7520CF88}">
      <dgm:prSet/>
      <dgm:spPr/>
      <dgm:t>
        <a:bodyPr/>
        <a:lstStyle/>
        <a:p>
          <a:endParaRPr lang="ru-RU"/>
        </a:p>
      </dgm:t>
    </dgm:pt>
    <dgm:pt modelId="{6DE23F11-0BD0-427D-873E-871AFA839D1E}" type="sibTrans" cxnId="{64CCA5AB-B0D8-4EE5-9A41-5BED7520CF88}">
      <dgm:prSet/>
      <dgm:spPr/>
      <dgm:t>
        <a:bodyPr/>
        <a:lstStyle/>
        <a:p>
          <a:endParaRPr lang="ru-RU"/>
        </a:p>
      </dgm:t>
    </dgm:pt>
    <dgm:pt modelId="{2E9D88FC-5C50-439A-AA4C-A857238BFC13}">
      <dgm:prSet phldrT="[Текст]" custT="1"/>
      <dgm:spPr/>
      <dgm:t>
        <a:bodyPr/>
        <a:lstStyle/>
        <a:p>
          <a:r>
            <a:rPr lang="ru-RU" sz="800" dirty="0" smtClean="0"/>
            <a:t>Проведение «Битвы роботов»</a:t>
          </a:r>
          <a:endParaRPr lang="ru-RU" sz="800" dirty="0"/>
        </a:p>
      </dgm:t>
    </dgm:pt>
    <dgm:pt modelId="{9BA4E185-05E9-48D4-8EDB-B7574FBA26AB}" type="parTrans" cxnId="{44701B2C-591C-4633-9985-EE270E44785F}">
      <dgm:prSet/>
      <dgm:spPr/>
      <dgm:t>
        <a:bodyPr/>
        <a:lstStyle/>
        <a:p>
          <a:endParaRPr lang="ru-RU"/>
        </a:p>
      </dgm:t>
    </dgm:pt>
    <dgm:pt modelId="{C4CFE2CF-6237-4D1A-B521-776E47401750}" type="sibTrans" cxnId="{44701B2C-591C-4633-9985-EE270E44785F}">
      <dgm:prSet/>
      <dgm:spPr/>
      <dgm:t>
        <a:bodyPr/>
        <a:lstStyle/>
        <a:p>
          <a:endParaRPr lang="ru-RU"/>
        </a:p>
      </dgm:t>
    </dgm:pt>
    <dgm:pt modelId="{503E792B-87E8-4F70-9DA2-4C74EDF73DDD}">
      <dgm:prSet phldrT="[Текст]" custT="1"/>
      <dgm:spPr/>
      <dgm:t>
        <a:bodyPr/>
        <a:lstStyle/>
        <a:p>
          <a:r>
            <a:rPr lang="ru-RU" sz="800" dirty="0" smtClean="0"/>
            <a:t>Организация и сопровождение «Инженерных игр»</a:t>
          </a:r>
          <a:endParaRPr lang="ru-RU" sz="800" dirty="0"/>
        </a:p>
      </dgm:t>
    </dgm:pt>
    <dgm:pt modelId="{33DB6AE7-D8A7-4B28-88EE-91EE9153FCEF}" type="parTrans" cxnId="{F9EEAAF2-5052-4353-B89E-A7536467DF4D}">
      <dgm:prSet/>
      <dgm:spPr/>
      <dgm:t>
        <a:bodyPr/>
        <a:lstStyle/>
        <a:p>
          <a:endParaRPr lang="ru-RU"/>
        </a:p>
      </dgm:t>
    </dgm:pt>
    <dgm:pt modelId="{46F908A6-2DB3-41AF-8811-86FA358041C6}" type="sibTrans" cxnId="{F9EEAAF2-5052-4353-B89E-A7536467DF4D}">
      <dgm:prSet/>
      <dgm:spPr/>
      <dgm:t>
        <a:bodyPr/>
        <a:lstStyle/>
        <a:p>
          <a:endParaRPr lang="ru-RU"/>
        </a:p>
      </dgm:t>
    </dgm:pt>
    <dgm:pt modelId="{07E57062-432C-4B72-B83A-D7249EC50E01}">
      <dgm:prSet phldrT="[Текст]" custT="1"/>
      <dgm:spPr/>
      <dgm:t>
        <a:bodyPr/>
        <a:lstStyle/>
        <a:p>
          <a:r>
            <a:rPr lang="ru-RU" sz="800" dirty="0" smtClean="0"/>
            <a:t>«Ученик года» </a:t>
          </a:r>
          <a:endParaRPr lang="ru-RU" sz="800" dirty="0"/>
        </a:p>
      </dgm:t>
    </dgm:pt>
    <dgm:pt modelId="{DF2E4BC3-456A-44A0-9BAA-4AFD00C5BB81}" type="parTrans" cxnId="{FCFDA562-BBE0-4D3A-BAC5-2A8938FE4610}">
      <dgm:prSet/>
      <dgm:spPr/>
      <dgm:t>
        <a:bodyPr/>
        <a:lstStyle/>
        <a:p>
          <a:endParaRPr lang="ru-RU"/>
        </a:p>
      </dgm:t>
    </dgm:pt>
    <dgm:pt modelId="{FAF2F225-64CC-4763-9BF8-150A6E042504}" type="sibTrans" cxnId="{FCFDA562-BBE0-4D3A-BAC5-2A8938FE4610}">
      <dgm:prSet/>
      <dgm:spPr/>
      <dgm:t>
        <a:bodyPr/>
        <a:lstStyle/>
        <a:p>
          <a:endParaRPr lang="ru-RU"/>
        </a:p>
      </dgm:t>
    </dgm:pt>
    <dgm:pt modelId="{83757042-224F-4758-8BAB-CAA3C42DDED9}">
      <dgm:prSet/>
      <dgm:spPr/>
      <dgm:t>
        <a:bodyPr/>
        <a:lstStyle/>
        <a:p>
          <a:r>
            <a:rPr lang="ru-RU" dirty="0" smtClean="0"/>
            <a:t>ИНФОРМАЦИОННЫЕ</a:t>
          </a:r>
          <a:endParaRPr lang="ru-RU" dirty="0"/>
        </a:p>
      </dgm:t>
    </dgm:pt>
    <dgm:pt modelId="{5841246A-A886-42A4-8829-2EDC6117AFE1}" type="parTrans" cxnId="{1F19E5C9-EA27-420B-9A30-29F5D888CC82}">
      <dgm:prSet/>
      <dgm:spPr/>
      <dgm:t>
        <a:bodyPr/>
        <a:lstStyle/>
        <a:p>
          <a:endParaRPr lang="ru-RU"/>
        </a:p>
      </dgm:t>
    </dgm:pt>
    <dgm:pt modelId="{B695479A-9CA2-4598-9DF7-9A122B0CDB47}" type="sibTrans" cxnId="{1F19E5C9-EA27-420B-9A30-29F5D888CC82}">
      <dgm:prSet/>
      <dgm:spPr/>
      <dgm:t>
        <a:bodyPr/>
        <a:lstStyle/>
        <a:p>
          <a:endParaRPr lang="ru-RU"/>
        </a:p>
      </dgm:t>
    </dgm:pt>
    <dgm:pt modelId="{2FC9BE19-2A12-47B8-A6E1-048037D66F8D}">
      <dgm:prSet/>
      <dgm:spPr/>
      <dgm:t>
        <a:bodyPr/>
        <a:lstStyle/>
        <a:p>
          <a:r>
            <a:rPr lang="ru-RU" dirty="0" smtClean="0"/>
            <a:t>В сфере электронного образования</a:t>
          </a:r>
          <a:endParaRPr lang="ru-RU" dirty="0"/>
        </a:p>
      </dgm:t>
    </dgm:pt>
    <dgm:pt modelId="{B896812E-46CF-4250-BCF2-26DD31A3EBE7}" type="parTrans" cxnId="{4F93A96B-2D16-4D20-A138-E12AE6CB847F}">
      <dgm:prSet/>
      <dgm:spPr/>
      <dgm:t>
        <a:bodyPr/>
        <a:lstStyle/>
        <a:p>
          <a:endParaRPr lang="ru-RU"/>
        </a:p>
      </dgm:t>
    </dgm:pt>
    <dgm:pt modelId="{2633D58A-9A84-4157-B65C-BD91B1B8EB24}" type="sibTrans" cxnId="{4F93A96B-2D16-4D20-A138-E12AE6CB847F}">
      <dgm:prSet/>
      <dgm:spPr/>
      <dgm:t>
        <a:bodyPr/>
        <a:lstStyle/>
        <a:p>
          <a:endParaRPr lang="ru-RU"/>
        </a:p>
      </dgm:t>
    </dgm:pt>
    <dgm:pt modelId="{1E15A5BE-5039-432D-8278-64EEDB10F53C}">
      <dgm:prSet/>
      <dgm:spPr/>
      <dgm:t>
        <a:bodyPr/>
        <a:lstStyle/>
        <a:p>
          <a:r>
            <a:rPr lang="ru-RU" dirty="0" smtClean="0"/>
            <a:t>Издание газеты «Лицеист»</a:t>
          </a:r>
          <a:endParaRPr lang="ru-RU" dirty="0"/>
        </a:p>
      </dgm:t>
    </dgm:pt>
    <dgm:pt modelId="{ECA098A0-3DF6-4390-8B73-03438088A9DB}" type="parTrans" cxnId="{10066C3A-EF99-4F59-8B7C-30A1C799B971}">
      <dgm:prSet/>
      <dgm:spPr/>
      <dgm:t>
        <a:bodyPr/>
        <a:lstStyle/>
        <a:p>
          <a:endParaRPr lang="ru-RU"/>
        </a:p>
      </dgm:t>
    </dgm:pt>
    <dgm:pt modelId="{23C8D943-746D-4CD2-8D7F-8F5A8B5F8ACA}" type="sibTrans" cxnId="{10066C3A-EF99-4F59-8B7C-30A1C799B971}">
      <dgm:prSet/>
      <dgm:spPr/>
      <dgm:t>
        <a:bodyPr/>
        <a:lstStyle/>
        <a:p>
          <a:endParaRPr lang="ru-RU"/>
        </a:p>
      </dgm:t>
    </dgm:pt>
    <dgm:pt modelId="{34D3DB43-60B3-48D7-A628-1E71A803B517}">
      <dgm:prSet/>
      <dgm:spPr/>
      <dgm:t>
        <a:bodyPr/>
        <a:lstStyle/>
        <a:p>
          <a:r>
            <a:rPr lang="ru-RU" dirty="0" smtClean="0"/>
            <a:t>Распространение информации в социальных сетях</a:t>
          </a:r>
          <a:endParaRPr lang="ru-RU" dirty="0"/>
        </a:p>
      </dgm:t>
    </dgm:pt>
    <dgm:pt modelId="{E175EE7C-7CF3-46DA-A727-71C3A2445FEA}" type="parTrans" cxnId="{2A3ADDAD-10DD-4869-9F6C-4E87F2628A4B}">
      <dgm:prSet/>
      <dgm:spPr/>
      <dgm:t>
        <a:bodyPr/>
        <a:lstStyle/>
        <a:p>
          <a:endParaRPr lang="ru-RU"/>
        </a:p>
      </dgm:t>
    </dgm:pt>
    <dgm:pt modelId="{9A504264-0020-4FA2-887F-5BF0EA84814D}" type="sibTrans" cxnId="{2A3ADDAD-10DD-4869-9F6C-4E87F2628A4B}">
      <dgm:prSet/>
      <dgm:spPr/>
      <dgm:t>
        <a:bodyPr/>
        <a:lstStyle/>
        <a:p>
          <a:endParaRPr lang="ru-RU"/>
        </a:p>
      </dgm:t>
    </dgm:pt>
    <dgm:pt modelId="{CC4DF88C-F959-49F3-AF65-3650DFF25784}">
      <dgm:prSet/>
      <dgm:spPr/>
      <dgm:t>
        <a:bodyPr/>
        <a:lstStyle/>
        <a:p>
          <a:r>
            <a:rPr lang="ru-RU" dirty="0" smtClean="0"/>
            <a:t>Поддержка и своевременное обновление сайта организации</a:t>
          </a:r>
          <a:endParaRPr lang="ru-RU" dirty="0"/>
        </a:p>
      </dgm:t>
    </dgm:pt>
    <dgm:pt modelId="{131A96FF-7931-4DEA-BCA1-8A65E1574CD2}" type="parTrans" cxnId="{40BE3D74-1F05-471D-AE50-30ED627AAFD2}">
      <dgm:prSet/>
      <dgm:spPr/>
      <dgm:t>
        <a:bodyPr/>
        <a:lstStyle/>
        <a:p>
          <a:endParaRPr lang="ru-RU"/>
        </a:p>
      </dgm:t>
    </dgm:pt>
    <dgm:pt modelId="{3AD59A74-3ADC-4252-9545-2ABAB74246DE}" type="sibTrans" cxnId="{40BE3D74-1F05-471D-AE50-30ED627AAFD2}">
      <dgm:prSet/>
      <dgm:spPr/>
      <dgm:t>
        <a:bodyPr/>
        <a:lstStyle/>
        <a:p>
          <a:endParaRPr lang="ru-RU"/>
        </a:p>
      </dgm:t>
    </dgm:pt>
    <dgm:pt modelId="{33BA0EE5-1E99-45FA-B58C-E65C6466BB09}">
      <dgm:prSet/>
      <dgm:spPr/>
      <dgm:t>
        <a:bodyPr/>
        <a:lstStyle/>
        <a:p>
          <a:r>
            <a:rPr lang="ru-RU" dirty="0" smtClean="0"/>
            <a:t>- Поддержка и </a:t>
          </a:r>
          <a:r>
            <a:rPr lang="ru-RU" dirty="0" err="1" smtClean="0"/>
            <a:t>модерация</a:t>
          </a:r>
          <a:r>
            <a:rPr lang="ru-RU" dirty="0" smtClean="0"/>
            <a:t> онлайн-конкурса «Я – лицеист»</a:t>
          </a:r>
          <a:endParaRPr lang="ru-RU" dirty="0"/>
        </a:p>
      </dgm:t>
    </dgm:pt>
    <dgm:pt modelId="{9C316F12-83FC-4812-9E62-41DCE8B33CFC}" type="parTrans" cxnId="{DA18F6C4-0996-43F4-B3FA-2A9769986BCC}">
      <dgm:prSet/>
      <dgm:spPr/>
      <dgm:t>
        <a:bodyPr/>
        <a:lstStyle/>
        <a:p>
          <a:endParaRPr lang="ru-RU"/>
        </a:p>
      </dgm:t>
    </dgm:pt>
    <dgm:pt modelId="{9F9343C6-81C9-4B89-82A4-7DF71B6F23DC}" type="sibTrans" cxnId="{DA18F6C4-0996-43F4-B3FA-2A9769986BCC}">
      <dgm:prSet/>
      <dgm:spPr/>
      <dgm:t>
        <a:bodyPr/>
        <a:lstStyle/>
        <a:p>
          <a:endParaRPr lang="ru-RU"/>
        </a:p>
      </dgm:t>
    </dgm:pt>
    <dgm:pt modelId="{BB0E33FF-4C20-4F7D-A7A1-4F75AE151D34}">
      <dgm:prSet/>
      <dgm:spPr/>
      <dgm:t>
        <a:bodyPr/>
        <a:lstStyle/>
        <a:p>
          <a:endParaRPr lang="ru-RU" dirty="0"/>
        </a:p>
      </dgm:t>
    </dgm:pt>
    <dgm:pt modelId="{DC99F582-CB12-4DD3-B216-B52BBC299A6C}" type="parTrans" cxnId="{6B91BA1F-5BC7-493D-B5B6-BB9AD4067112}">
      <dgm:prSet/>
      <dgm:spPr/>
      <dgm:t>
        <a:bodyPr/>
        <a:lstStyle/>
        <a:p>
          <a:endParaRPr lang="ru-RU"/>
        </a:p>
      </dgm:t>
    </dgm:pt>
    <dgm:pt modelId="{2E3BD413-0D75-4236-B4C2-8EC2B43B7E4A}" type="sibTrans" cxnId="{6B91BA1F-5BC7-493D-B5B6-BB9AD4067112}">
      <dgm:prSet/>
      <dgm:spPr/>
      <dgm:t>
        <a:bodyPr/>
        <a:lstStyle/>
        <a:p>
          <a:endParaRPr lang="ru-RU"/>
        </a:p>
      </dgm:t>
    </dgm:pt>
    <dgm:pt modelId="{02161D36-6FAB-4F47-AAF1-4AEA68B2F5A4}">
      <dgm:prSet/>
      <dgm:spPr/>
      <dgm:t>
        <a:bodyPr/>
        <a:lstStyle/>
        <a:p>
          <a:r>
            <a:rPr lang="ru-RU" dirty="0" smtClean="0"/>
            <a:t>Разработка перспективных онлайн-проектов </a:t>
          </a:r>
          <a:endParaRPr lang="ru-RU" dirty="0"/>
        </a:p>
      </dgm:t>
    </dgm:pt>
    <dgm:pt modelId="{E1B38A25-6542-49FD-8408-DE7FD1A4822B}" type="parTrans" cxnId="{B2995F84-720D-41A6-A8F9-F146EBBDE1D1}">
      <dgm:prSet/>
      <dgm:spPr/>
      <dgm:t>
        <a:bodyPr/>
        <a:lstStyle/>
        <a:p>
          <a:endParaRPr lang="ru-RU"/>
        </a:p>
      </dgm:t>
    </dgm:pt>
    <dgm:pt modelId="{5BDDCC9C-08F1-4B7C-BB4D-7CC4A2C018C9}" type="sibTrans" cxnId="{B2995F84-720D-41A6-A8F9-F146EBBDE1D1}">
      <dgm:prSet/>
      <dgm:spPr/>
      <dgm:t>
        <a:bodyPr/>
        <a:lstStyle/>
        <a:p>
          <a:endParaRPr lang="ru-RU"/>
        </a:p>
      </dgm:t>
    </dgm:pt>
    <dgm:pt modelId="{91454EE7-6E83-4254-8FDE-001A12668924}">
      <dgm:prSet/>
      <dgm:spPr/>
      <dgm:t>
        <a:bodyPr/>
        <a:lstStyle/>
        <a:p>
          <a:endParaRPr lang="ru-RU" dirty="0"/>
        </a:p>
      </dgm:t>
    </dgm:pt>
    <dgm:pt modelId="{5FECBE92-C22C-4F31-9EEA-CF2050F7A024}" type="parTrans" cxnId="{F25062AA-6330-4637-8404-C74174D2EEB3}">
      <dgm:prSet/>
      <dgm:spPr/>
      <dgm:t>
        <a:bodyPr/>
        <a:lstStyle/>
        <a:p>
          <a:endParaRPr lang="ru-RU"/>
        </a:p>
      </dgm:t>
    </dgm:pt>
    <dgm:pt modelId="{2695B7C1-8D58-431F-8BBC-622EB1A0822C}" type="sibTrans" cxnId="{F25062AA-6330-4637-8404-C74174D2EEB3}">
      <dgm:prSet/>
      <dgm:spPr/>
      <dgm:t>
        <a:bodyPr/>
        <a:lstStyle/>
        <a:p>
          <a:endParaRPr lang="ru-RU"/>
        </a:p>
      </dgm:t>
    </dgm:pt>
    <dgm:pt modelId="{BA5F9691-71A3-4747-A888-ACBF17C189BE}">
      <dgm:prSet phldrT="[Текст]" custT="1"/>
      <dgm:spPr/>
      <dgm:t>
        <a:bodyPr/>
        <a:lstStyle/>
        <a:p>
          <a:r>
            <a:rPr lang="ru-RU" sz="800" dirty="0" smtClean="0"/>
            <a:t>Стипендия им. В.И. </a:t>
          </a:r>
          <a:r>
            <a:rPr lang="ru-RU" sz="800" dirty="0" err="1" smtClean="0"/>
            <a:t>Корзникова</a:t>
          </a:r>
          <a:endParaRPr lang="ru-RU" sz="800" dirty="0"/>
        </a:p>
      </dgm:t>
    </dgm:pt>
    <dgm:pt modelId="{BEAA1BE6-8AD0-451E-BFA5-AE0506664E25}" type="parTrans" cxnId="{8F1E66B3-131F-48C2-80C9-5EB884215B72}">
      <dgm:prSet/>
      <dgm:spPr/>
      <dgm:t>
        <a:bodyPr/>
        <a:lstStyle/>
        <a:p>
          <a:endParaRPr lang="ru-RU"/>
        </a:p>
      </dgm:t>
    </dgm:pt>
    <dgm:pt modelId="{D6291B33-B4CC-440E-9649-70B323A07942}" type="sibTrans" cxnId="{8F1E66B3-131F-48C2-80C9-5EB884215B72}">
      <dgm:prSet/>
      <dgm:spPr/>
      <dgm:t>
        <a:bodyPr/>
        <a:lstStyle/>
        <a:p>
          <a:endParaRPr lang="ru-RU"/>
        </a:p>
      </dgm:t>
    </dgm:pt>
    <dgm:pt modelId="{F41BB6F1-1BE7-4A6C-A45A-1EAE403A3ABC}">
      <dgm:prSet/>
      <dgm:spPr/>
      <dgm:t>
        <a:bodyPr/>
        <a:lstStyle/>
        <a:p>
          <a:r>
            <a:rPr lang="ru-RU" dirty="0" smtClean="0"/>
            <a:t>Проведение конкурса «Лучший ЭОР» среди педагогов</a:t>
          </a:r>
          <a:endParaRPr lang="ru-RU" dirty="0"/>
        </a:p>
      </dgm:t>
    </dgm:pt>
    <dgm:pt modelId="{A9D5E233-2EDB-4E37-9C65-730458B18B1D}" type="parTrans" cxnId="{DA84BF7F-24D4-4C27-BB26-D9773FA4A157}">
      <dgm:prSet/>
      <dgm:spPr/>
      <dgm:t>
        <a:bodyPr/>
        <a:lstStyle/>
        <a:p>
          <a:endParaRPr lang="ru-RU"/>
        </a:p>
      </dgm:t>
    </dgm:pt>
    <dgm:pt modelId="{A93F52C8-E749-42E8-BD5C-35300E538DB3}" type="sibTrans" cxnId="{DA84BF7F-24D4-4C27-BB26-D9773FA4A157}">
      <dgm:prSet/>
      <dgm:spPr/>
      <dgm:t>
        <a:bodyPr/>
        <a:lstStyle/>
        <a:p>
          <a:endParaRPr lang="ru-RU"/>
        </a:p>
      </dgm:t>
    </dgm:pt>
    <dgm:pt modelId="{D217392F-D0E8-4D21-86CD-25D9408E7207}">
      <dgm:prSet/>
      <dgm:spPr/>
      <dgm:t>
        <a:bodyPr/>
        <a:lstStyle/>
        <a:p>
          <a:r>
            <a:rPr lang="ru-RU" dirty="0" smtClean="0"/>
            <a:t>Работа с потенциальными спонсорами</a:t>
          </a:r>
          <a:endParaRPr lang="ru-RU" dirty="0"/>
        </a:p>
      </dgm:t>
    </dgm:pt>
    <dgm:pt modelId="{34605F74-DF22-4BB0-A3BF-EB47C3FE64B4}" type="parTrans" cxnId="{5CAB1B7A-ACCE-48E0-BC5C-1B35F8572A53}">
      <dgm:prSet/>
      <dgm:spPr/>
      <dgm:t>
        <a:bodyPr/>
        <a:lstStyle/>
        <a:p>
          <a:endParaRPr lang="ru-RU"/>
        </a:p>
      </dgm:t>
    </dgm:pt>
    <dgm:pt modelId="{952F5092-6D63-481B-B048-C42A2A16A3FB}" type="sibTrans" cxnId="{5CAB1B7A-ACCE-48E0-BC5C-1B35F8572A53}">
      <dgm:prSet/>
      <dgm:spPr/>
      <dgm:t>
        <a:bodyPr/>
        <a:lstStyle/>
        <a:p>
          <a:endParaRPr lang="ru-RU"/>
        </a:p>
      </dgm:t>
    </dgm:pt>
    <dgm:pt modelId="{B3885570-0AD4-459F-ACA2-E55768BC4271}">
      <dgm:prSet phldrT="[Текст]" custT="1"/>
      <dgm:spPr/>
      <dgm:t>
        <a:bodyPr/>
        <a:lstStyle/>
        <a:p>
          <a:r>
            <a:rPr lang="ru-RU" sz="900" dirty="0" smtClean="0"/>
            <a:t>Публикация творческих разработок педагогического коллектива лицея</a:t>
          </a:r>
          <a:endParaRPr lang="ru-RU" sz="900" dirty="0"/>
        </a:p>
      </dgm:t>
    </dgm:pt>
    <dgm:pt modelId="{9B8D3C2F-47C2-45E0-AB7C-20B9D8C91E50}" type="parTrans" cxnId="{1EA5FAD5-B7C9-4FA3-A3F4-E3004A094C9A}">
      <dgm:prSet/>
      <dgm:spPr/>
      <dgm:t>
        <a:bodyPr/>
        <a:lstStyle/>
        <a:p>
          <a:endParaRPr lang="ru-RU"/>
        </a:p>
      </dgm:t>
    </dgm:pt>
    <dgm:pt modelId="{D2B52ACA-B922-4926-A0E9-0D2356E21AE2}" type="sibTrans" cxnId="{1EA5FAD5-B7C9-4FA3-A3F4-E3004A094C9A}">
      <dgm:prSet/>
      <dgm:spPr/>
      <dgm:t>
        <a:bodyPr/>
        <a:lstStyle/>
        <a:p>
          <a:endParaRPr lang="ru-RU"/>
        </a:p>
      </dgm:t>
    </dgm:pt>
    <dgm:pt modelId="{9468EF85-C8B7-447F-A4AF-10AE0855AD1A}">
      <dgm:prSet phldrT="[Текст]" custT="1"/>
      <dgm:spPr/>
      <dgm:t>
        <a:bodyPr/>
        <a:lstStyle/>
        <a:p>
          <a:r>
            <a:rPr lang="ru-RU" sz="900" dirty="0" smtClean="0"/>
            <a:t>Сопровождение деятельности Музея М.А. </a:t>
          </a:r>
          <a:r>
            <a:rPr lang="ru-RU" sz="900" dirty="0" err="1" smtClean="0"/>
            <a:t>Ферина</a:t>
          </a:r>
          <a:endParaRPr lang="ru-RU" sz="900" dirty="0"/>
        </a:p>
      </dgm:t>
    </dgm:pt>
    <dgm:pt modelId="{132F2472-B92D-40F8-8669-ABEB504DA2B5}" type="parTrans" cxnId="{C21ABF99-44E4-42C0-873E-EB214FE1E378}">
      <dgm:prSet/>
      <dgm:spPr/>
      <dgm:t>
        <a:bodyPr/>
        <a:lstStyle/>
        <a:p>
          <a:endParaRPr lang="ru-RU"/>
        </a:p>
      </dgm:t>
    </dgm:pt>
    <dgm:pt modelId="{960BAE5E-E7E3-43DF-BD4D-358F06DA64BC}" type="sibTrans" cxnId="{C21ABF99-44E4-42C0-873E-EB214FE1E378}">
      <dgm:prSet/>
      <dgm:spPr/>
      <dgm:t>
        <a:bodyPr/>
        <a:lstStyle/>
        <a:p>
          <a:endParaRPr lang="ru-RU"/>
        </a:p>
      </dgm:t>
    </dgm:pt>
    <dgm:pt modelId="{FCF35173-0ABA-46DF-AD42-466A2008D904}" type="pres">
      <dgm:prSet presAssocID="{CCD8E59E-E8FB-4897-B748-760CB45DAFBA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5CEF76-8C61-43A9-B494-31EB74CE9D46}" type="pres">
      <dgm:prSet presAssocID="{F925054B-6F7C-4420-9643-98D91D8F831E}" presName="compNode" presStyleCnt="0"/>
      <dgm:spPr/>
    </dgm:pt>
    <dgm:pt modelId="{09385F49-5D06-4344-A697-722050E52359}" type="pres">
      <dgm:prSet presAssocID="{F925054B-6F7C-4420-9643-98D91D8F831E}" presName="childRect" presStyleLbl="bgAcc1" presStyleIdx="0" presStyleCnt="5" custScaleX="147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A7EA8-6EF7-4152-AF2A-FD58F44474AC}" type="pres">
      <dgm:prSet presAssocID="{F925054B-6F7C-4420-9643-98D91D8F831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F5275-2F31-44C6-8542-84B0376FD428}" type="pres">
      <dgm:prSet presAssocID="{F925054B-6F7C-4420-9643-98D91D8F831E}" presName="parentRect" presStyleLbl="alignNode1" presStyleIdx="0" presStyleCnt="5" custScaleX="147707"/>
      <dgm:spPr/>
      <dgm:t>
        <a:bodyPr/>
        <a:lstStyle/>
        <a:p>
          <a:endParaRPr lang="ru-RU"/>
        </a:p>
      </dgm:t>
    </dgm:pt>
    <dgm:pt modelId="{E0872283-24A5-4327-8253-88706CF61E6D}" type="pres">
      <dgm:prSet presAssocID="{F925054B-6F7C-4420-9643-98D91D8F831E}" presName="adorn" presStyleLbl="fgAccFollow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5E14A6-C413-4C31-B96C-941A419E914F}" type="pres">
      <dgm:prSet presAssocID="{18767103-E819-48E0-A369-E2EB7BFF12D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AB9869-11B1-4E3B-A8A6-F3A1901BD2F0}" type="pres">
      <dgm:prSet presAssocID="{8D8AB0A4-F2DB-4152-BA13-D225BC7AA8CF}" presName="compNode" presStyleCnt="0"/>
      <dgm:spPr/>
    </dgm:pt>
    <dgm:pt modelId="{4BF54052-3B9F-4B09-9B81-0F6DE06C8AC6}" type="pres">
      <dgm:prSet presAssocID="{8D8AB0A4-F2DB-4152-BA13-D225BC7AA8CF}" presName="childRect" presStyleLbl="bgAcc1" presStyleIdx="1" presStyleCnt="5" custScaleX="124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643AE-24AB-47B7-8A34-E1E142279832}" type="pres">
      <dgm:prSet presAssocID="{8D8AB0A4-F2DB-4152-BA13-D225BC7AA8C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5DA5B-A171-4D3E-92AC-8857BBAB18EF}" type="pres">
      <dgm:prSet presAssocID="{8D8AB0A4-F2DB-4152-BA13-D225BC7AA8CF}" presName="parentRect" presStyleLbl="alignNode1" presStyleIdx="1" presStyleCnt="5" custScaleX="125237"/>
      <dgm:spPr/>
      <dgm:t>
        <a:bodyPr/>
        <a:lstStyle/>
        <a:p>
          <a:endParaRPr lang="ru-RU"/>
        </a:p>
      </dgm:t>
    </dgm:pt>
    <dgm:pt modelId="{5A68EE96-F34E-4A3E-8D6D-3805BE6BF339}" type="pres">
      <dgm:prSet presAssocID="{8D8AB0A4-F2DB-4152-BA13-D225BC7AA8CF}" presName="adorn" presStyleLbl="fgAccFollow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2DE861-7DB1-4906-8BC3-A0F6A6E59196}" type="pres">
      <dgm:prSet presAssocID="{CAC19497-4A52-4FDB-BA75-776C059D69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FF887B5-3BBB-43F1-BA5A-B6FF589ACB69}" type="pres">
      <dgm:prSet presAssocID="{BD68372A-757C-482C-A628-8309091BA26D}" presName="compNode" presStyleCnt="0"/>
      <dgm:spPr/>
    </dgm:pt>
    <dgm:pt modelId="{792CF8DE-58D8-420A-87D5-542599F82CF2}" type="pres">
      <dgm:prSet presAssocID="{BD68372A-757C-482C-A628-8309091BA26D}" presName="childRect" presStyleLbl="bgAcc1" presStyleIdx="2" presStyleCnt="5" custScaleX="148157" custScaleY="104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9A8A4-255A-4372-A742-ED76D57F0556}" type="pres">
      <dgm:prSet presAssocID="{BD68372A-757C-482C-A628-8309091BA26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CC00E-B4A2-4826-8AFE-0BFA6A9A2468}" type="pres">
      <dgm:prSet presAssocID="{BD68372A-757C-482C-A628-8309091BA26D}" presName="parentRect" presStyleLbl="alignNode1" presStyleIdx="2" presStyleCnt="5" custScaleX="149980"/>
      <dgm:spPr/>
      <dgm:t>
        <a:bodyPr/>
        <a:lstStyle/>
        <a:p>
          <a:endParaRPr lang="ru-RU"/>
        </a:p>
      </dgm:t>
    </dgm:pt>
    <dgm:pt modelId="{B733718B-AE0F-415F-BC9E-F36F7B17EE1B}" type="pres">
      <dgm:prSet presAssocID="{BD68372A-757C-482C-A628-8309091BA26D}" presName="adorn" presStyleLbl="fgAccFollowNode1" presStyleIdx="2" presStyleCnt="5" custLinFactNeighborX="-861" custLinFactNeighborY="-17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AD370A-EC71-4D82-96A9-7B41FE06F947}" type="pres">
      <dgm:prSet presAssocID="{8A0A14E8-7A87-418F-A228-83D0E6F733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01C7D1-5DF3-4FF5-A144-AFA81E45B005}" type="pres">
      <dgm:prSet presAssocID="{83757042-224F-4758-8BAB-CAA3C42DDED9}" presName="compNode" presStyleCnt="0"/>
      <dgm:spPr/>
    </dgm:pt>
    <dgm:pt modelId="{D8494099-FA85-4299-9D7C-AB9ED3472643}" type="pres">
      <dgm:prSet presAssocID="{83757042-224F-4758-8BAB-CAA3C42DDED9}" presName="childRect" presStyleLbl="bgAcc1" presStyleIdx="3" presStyleCnt="5" custScaleX="131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B1113-5EB6-4B82-9BAA-84C7D95C81F6}" type="pres">
      <dgm:prSet presAssocID="{83757042-224F-4758-8BAB-CAA3C42DDED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36057-31D0-44DB-B6C3-54897B719E47}" type="pres">
      <dgm:prSet presAssocID="{83757042-224F-4758-8BAB-CAA3C42DDED9}" presName="parentRect" presStyleLbl="alignNode1" presStyleIdx="3" presStyleCnt="5" custScaleX="131430"/>
      <dgm:spPr/>
      <dgm:t>
        <a:bodyPr/>
        <a:lstStyle/>
        <a:p>
          <a:endParaRPr lang="ru-RU"/>
        </a:p>
      </dgm:t>
    </dgm:pt>
    <dgm:pt modelId="{3BBD2159-1D7F-4C5C-A44A-F8990285C6C7}" type="pres">
      <dgm:prSet presAssocID="{83757042-224F-4758-8BAB-CAA3C42DDED9}" presName="adorn" presStyleLbl="fgAccFollow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82C8DF-ECB2-4F27-BEB1-DC10CF60C8E4}" type="pres">
      <dgm:prSet presAssocID="{B695479A-9CA2-4598-9DF7-9A122B0CDB4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6AB7E3-5A7C-4C7B-BE0D-4C7709F445EC}" type="pres">
      <dgm:prSet presAssocID="{2FC9BE19-2A12-47B8-A6E1-048037D66F8D}" presName="compNode" presStyleCnt="0"/>
      <dgm:spPr/>
    </dgm:pt>
    <dgm:pt modelId="{06D9B527-7A0C-4382-99EB-F3888CF733D4}" type="pres">
      <dgm:prSet presAssocID="{2FC9BE19-2A12-47B8-A6E1-048037D66F8D}" presName="childRect" presStyleLbl="bgAcc1" presStyleIdx="4" presStyleCnt="5" custScaleX="136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368B7-2F54-44A4-ACED-A4CA3509FD88}" type="pres">
      <dgm:prSet presAssocID="{2FC9BE19-2A12-47B8-A6E1-048037D66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9985E-FECF-4B3A-A485-06664B6C1E0E}" type="pres">
      <dgm:prSet presAssocID="{2FC9BE19-2A12-47B8-A6E1-048037D66F8D}" presName="parentRect" presStyleLbl="alignNode1" presStyleIdx="4" presStyleCnt="5" custScaleX="133820"/>
      <dgm:spPr/>
      <dgm:t>
        <a:bodyPr/>
        <a:lstStyle/>
        <a:p>
          <a:endParaRPr lang="ru-RU"/>
        </a:p>
      </dgm:t>
    </dgm:pt>
    <dgm:pt modelId="{9694811B-DCF9-47E1-9B69-6558281A903F}" type="pres">
      <dgm:prSet presAssocID="{2FC9BE19-2A12-47B8-A6E1-048037D66F8D}" presName="adorn" presStyleLbl="fgAccFollowNode1" presStyleIdx="4" presStyleCnt="5" custScaleX="11533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B42603D-A985-40C6-B2D1-CEA40B828545}" type="presOf" srcId="{105287A7-B828-4D3A-90FF-19A0DBB12A30}" destId="{792CF8DE-58D8-420A-87D5-542599F82CF2}" srcOrd="0" destOrd="2" presId="urn:microsoft.com/office/officeart/2005/8/layout/bList2#1"/>
    <dgm:cxn modelId="{49DEC556-D0AF-44B2-BB73-B7D8D3EE5371}" srcId="{F925054B-6F7C-4420-9643-98D91D8F831E}" destId="{6B3712A8-8333-4722-855A-B4B88C3CC9FF}" srcOrd="1" destOrd="0" parTransId="{94857923-7766-4F74-B11E-559BD5E68DD3}" sibTransId="{D7192F2D-3A52-42AB-B553-56AD02684541}"/>
    <dgm:cxn modelId="{F9EEAAF2-5052-4353-B89E-A7536467DF4D}" srcId="{BD68372A-757C-482C-A628-8309091BA26D}" destId="{503E792B-87E8-4F70-9DA2-4C74EDF73DDD}" srcOrd="5" destOrd="0" parTransId="{33DB6AE7-D8A7-4B28-88EE-91EE9153FCEF}" sibTransId="{46F908A6-2DB3-41AF-8811-86FA358041C6}"/>
    <dgm:cxn modelId="{B2995F84-720D-41A6-A8F9-F146EBBDE1D1}" srcId="{2FC9BE19-2A12-47B8-A6E1-048037D66F8D}" destId="{02161D36-6FAB-4F47-AAF1-4AEA68B2F5A4}" srcOrd="1" destOrd="0" parTransId="{E1B38A25-6542-49FD-8408-DE7FD1A4822B}" sibTransId="{5BDDCC9C-08F1-4B7C-BB4D-7CC4A2C018C9}"/>
    <dgm:cxn modelId="{C45E2CA3-C616-491B-BDA4-4B87FD4D89AC}" type="presOf" srcId="{F925054B-6F7C-4420-9643-98D91D8F831E}" destId="{C23A7EA8-6EF7-4152-AF2A-FD58F44474AC}" srcOrd="0" destOrd="0" presId="urn:microsoft.com/office/officeart/2005/8/layout/bList2#1"/>
    <dgm:cxn modelId="{8F1E66B3-131F-48C2-80C9-5EB884215B72}" srcId="{BD68372A-757C-482C-A628-8309091BA26D}" destId="{BA5F9691-71A3-4747-A888-ACBF17C189BE}" srcOrd="7" destOrd="0" parTransId="{BEAA1BE6-8AD0-451E-BFA5-AE0506664E25}" sibTransId="{D6291B33-B4CC-440E-9649-70B323A07942}"/>
    <dgm:cxn modelId="{04F1919A-DDB6-4401-9A86-B6449EC29BEE}" type="presOf" srcId="{8A0A14E8-7A87-418F-A228-83D0E6F73360}" destId="{76AD370A-EC71-4D82-96A9-7B41FE06F947}" srcOrd="0" destOrd="0" presId="urn:microsoft.com/office/officeart/2005/8/layout/bList2#1"/>
    <dgm:cxn modelId="{26179A5E-B153-4F68-942A-EFE93839EDA4}" type="presOf" srcId="{1E15A5BE-5039-432D-8278-64EEDB10F53C}" destId="{D8494099-FA85-4299-9D7C-AB9ED3472643}" srcOrd="0" destOrd="0" presId="urn:microsoft.com/office/officeart/2005/8/layout/bList2#1"/>
    <dgm:cxn modelId="{03186397-CB4B-4A6F-B047-EA59D48B902D}" type="presOf" srcId="{6B3712A8-8333-4722-855A-B4B88C3CC9FF}" destId="{09385F49-5D06-4344-A697-722050E52359}" srcOrd="0" destOrd="1" presId="urn:microsoft.com/office/officeart/2005/8/layout/bList2#1"/>
    <dgm:cxn modelId="{DA18BB9D-05DC-4577-9467-BF8EAF075313}" srcId="{CCD8E59E-E8FB-4897-B748-760CB45DAFBA}" destId="{8D8AB0A4-F2DB-4152-BA13-D225BC7AA8CF}" srcOrd="1" destOrd="0" parTransId="{2041178F-CD1B-469C-A128-AE01F2A969EC}" sibTransId="{CAC19497-4A52-4FDB-BA75-776C059D6983}"/>
    <dgm:cxn modelId="{534D4969-2D46-4AC9-AA41-BD1976397B3F}" type="presOf" srcId="{9468EF85-C8B7-447F-A4AF-10AE0855AD1A}" destId="{09385F49-5D06-4344-A697-722050E52359}" srcOrd="0" destOrd="4" presId="urn:microsoft.com/office/officeart/2005/8/layout/bList2#1"/>
    <dgm:cxn modelId="{6C90E562-11C4-448E-AAA2-0CA9A217302A}" type="presOf" srcId="{2FC9BE19-2A12-47B8-A6E1-048037D66F8D}" destId="{2C69985E-FECF-4B3A-A485-06664B6C1E0E}" srcOrd="1" destOrd="0" presId="urn:microsoft.com/office/officeart/2005/8/layout/bList2#1"/>
    <dgm:cxn modelId="{591F4DF7-3A0E-466D-8DAB-D108A6FED274}" type="presOf" srcId="{F4FBDE5C-A940-49F1-8EE5-CDEA95E32938}" destId="{09385F49-5D06-4344-A697-722050E52359}" srcOrd="0" destOrd="2" presId="urn:microsoft.com/office/officeart/2005/8/layout/bList2#1"/>
    <dgm:cxn modelId="{CB3431EE-0954-47EE-8381-9937DA3A5B5C}" type="presOf" srcId="{E9E565C8-1B5C-46F5-93BC-FEF0D78FCB27}" destId="{4BF54052-3B9F-4B09-9B81-0F6DE06C8AC6}" srcOrd="0" destOrd="2" presId="urn:microsoft.com/office/officeart/2005/8/layout/bList2#1"/>
    <dgm:cxn modelId="{22E25505-7F7F-4BE0-A711-C97336B8EC8E}" srcId="{BD68372A-757C-482C-A628-8309091BA26D}" destId="{105287A7-B828-4D3A-90FF-19A0DBB12A30}" srcOrd="2" destOrd="0" parTransId="{DCF67784-1793-4F47-A4AC-06430ABD696C}" sibTransId="{2A316B33-16CB-4956-A0B9-3EE3255A2127}"/>
    <dgm:cxn modelId="{B7671C63-DB0A-440C-A4F5-A6607CFDB14F}" type="presOf" srcId="{58A41317-5AAB-4557-8B52-5E50B1439F0B}" destId="{4BF54052-3B9F-4B09-9B81-0F6DE06C8AC6}" srcOrd="0" destOrd="3" presId="urn:microsoft.com/office/officeart/2005/8/layout/bList2#1"/>
    <dgm:cxn modelId="{1ED90DFA-0471-4974-9A05-30747343C193}" type="presOf" srcId="{BD68372A-757C-482C-A628-8309091BA26D}" destId="{556CC00E-B4A2-4826-8AFE-0BFA6A9A2468}" srcOrd="1" destOrd="0" presId="urn:microsoft.com/office/officeart/2005/8/layout/bList2#1"/>
    <dgm:cxn modelId="{FCFDA562-BBE0-4D3A-BAC5-2A8938FE4610}" srcId="{BD68372A-757C-482C-A628-8309091BA26D}" destId="{07E57062-432C-4B72-B83A-D7249EC50E01}" srcOrd="6" destOrd="0" parTransId="{DF2E4BC3-456A-44A0-9BAA-4AFD00C5BB81}" sibTransId="{FAF2F225-64CC-4763-9BF8-150A6E042504}"/>
    <dgm:cxn modelId="{4C42C6ED-FDC1-4D04-87FD-14D8EC841485}" type="presOf" srcId="{CAC19497-4A52-4FDB-BA75-776C059D6983}" destId="{332DE861-7DB1-4906-8BC3-A0F6A6E59196}" srcOrd="0" destOrd="0" presId="urn:microsoft.com/office/officeart/2005/8/layout/bList2#1"/>
    <dgm:cxn modelId="{4F93A96B-2D16-4D20-A138-E12AE6CB847F}" srcId="{CCD8E59E-E8FB-4897-B748-760CB45DAFBA}" destId="{2FC9BE19-2A12-47B8-A6E1-048037D66F8D}" srcOrd="4" destOrd="0" parTransId="{B896812E-46CF-4250-BCF2-26DD31A3EBE7}" sibTransId="{2633D58A-9A84-4157-B65C-BD91B1B8EB24}"/>
    <dgm:cxn modelId="{0477DF1C-E143-4B5C-A23A-D72259F506A3}" type="presOf" srcId="{02161D36-6FAB-4F47-AAF1-4AEA68B2F5A4}" destId="{06D9B527-7A0C-4382-99EB-F3888CF733D4}" srcOrd="0" destOrd="1" presId="urn:microsoft.com/office/officeart/2005/8/layout/bList2#1"/>
    <dgm:cxn modelId="{06AC7DE6-F9F8-44F1-B0A2-5B77B7AE478A}" type="presOf" srcId="{BB0E33FF-4C20-4F7D-A7A1-4F75AE151D34}" destId="{06D9B527-7A0C-4382-99EB-F3888CF733D4}" srcOrd="0" destOrd="4" presId="urn:microsoft.com/office/officeart/2005/8/layout/bList2#1"/>
    <dgm:cxn modelId="{E2196325-BF7F-4634-BC66-D6F80029133D}" type="presOf" srcId="{BE928D1B-3383-4230-8673-57601E74D1C5}" destId="{792CF8DE-58D8-420A-87D5-542599F82CF2}" srcOrd="0" destOrd="0" presId="urn:microsoft.com/office/officeart/2005/8/layout/bList2#1"/>
    <dgm:cxn modelId="{5408A576-7B3C-4593-AA07-334CD3003455}" type="presOf" srcId="{F925054B-6F7C-4420-9643-98D91D8F831E}" destId="{709F5275-2F31-44C6-8542-84B0376FD428}" srcOrd="1" destOrd="0" presId="urn:microsoft.com/office/officeart/2005/8/layout/bList2#1"/>
    <dgm:cxn modelId="{757C7DCA-C5EA-428B-BEEC-F4B43BC133E0}" type="presOf" srcId="{91454EE7-6E83-4254-8FDE-001A12668924}" destId="{06D9B527-7A0C-4382-99EB-F3888CF733D4}" srcOrd="0" destOrd="3" presId="urn:microsoft.com/office/officeart/2005/8/layout/bList2#1"/>
    <dgm:cxn modelId="{1E72C01A-4042-45DC-AD20-C067C0868BAE}" srcId="{8D8AB0A4-F2DB-4152-BA13-D225BC7AA8CF}" destId="{A553DBCC-5844-4BE9-AB7E-FF3A6715B73C}" srcOrd="0" destOrd="0" parTransId="{26D457EC-AE8F-4916-ADF8-66C8EE47F4D2}" sibTransId="{D6CD36AB-0D22-48E0-B837-909D58169DD9}"/>
    <dgm:cxn modelId="{FF2844FE-F26B-4610-8F02-25FBC598B649}" type="presOf" srcId="{D217392F-D0E8-4D21-86CD-25D9408E7207}" destId="{D8494099-FA85-4299-9D7C-AB9ED3472643}" srcOrd="0" destOrd="3" presId="urn:microsoft.com/office/officeart/2005/8/layout/bList2#1"/>
    <dgm:cxn modelId="{1CC6EC00-8D9F-4775-9CD0-F809447CF767}" type="presOf" srcId="{11D44888-36CE-4BE4-A332-B594D384B975}" destId="{792CF8DE-58D8-420A-87D5-542599F82CF2}" srcOrd="0" destOrd="3" presId="urn:microsoft.com/office/officeart/2005/8/layout/bList2#1"/>
    <dgm:cxn modelId="{44701B2C-591C-4633-9985-EE270E44785F}" srcId="{BD68372A-757C-482C-A628-8309091BA26D}" destId="{2E9D88FC-5C50-439A-AA4C-A857238BFC13}" srcOrd="4" destOrd="0" parTransId="{9BA4E185-05E9-48D4-8EDB-B7574FBA26AB}" sibTransId="{C4CFE2CF-6237-4D1A-B521-776E47401750}"/>
    <dgm:cxn modelId="{10066C3A-EF99-4F59-8B7C-30A1C799B971}" srcId="{83757042-224F-4758-8BAB-CAA3C42DDED9}" destId="{1E15A5BE-5039-432D-8278-64EEDB10F53C}" srcOrd="0" destOrd="0" parTransId="{ECA098A0-3DF6-4390-8B73-03438088A9DB}" sibTransId="{23C8D943-746D-4CD2-8D7F-8F5A8B5F8ACA}"/>
    <dgm:cxn modelId="{CA1CD2F9-F4CF-4E66-A100-E19AFE7D7098}" type="presOf" srcId="{8D8AB0A4-F2DB-4152-BA13-D225BC7AA8CF}" destId="{718643AE-24AB-47B7-8A34-E1E142279832}" srcOrd="0" destOrd="0" presId="urn:microsoft.com/office/officeart/2005/8/layout/bList2#1"/>
    <dgm:cxn modelId="{1FC6B8EF-D629-4299-A8CF-7B9524AF8BD8}" type="presOf" srcId="{063AA121-64ED-4C03-87AE-F89D03C20001}" destId="{4BF54052-3B9F-4B09-9B81-0F6DE06C8AC6}" srcOrd="0" destOrd="1" presId="urn:microsoft.com/office/officeart/2005/8/layout/bList2#1"/>
    <dgm:cxn modelId="{4AACFFF8-D4C3-4D0D-B1F8-120A15BC2FA5}" type="presOf" srcId="{2FC9BE19-2A12-47B8-A6E1-048037D66F8D}" destId="{02D368B7-2F54-44A4-ACED-A4CA3509FD88}" srcOrd="0" destOrd="0" presId="urn:microsoft.com/office/officeart/2005/8/layout/bList2#1"/>
    <dgm:cxn modelId="{9DF14DA4-0FF4-4338-8740-F6448EE44735}" type="presOf" srcId="{B3885570-0AD4-459F-ACA2-E55768BC4271}" destId="{09385F49-5D06-4344-A697-722050E52359}" srcOrd="0" destOrd="3" presId="urn:microsoft.com/office/officeart/2005/8/layout/bList2#1"/>
    <dgm:cxn modelId="{F25062AA-6330-4637-8404-C74174D2EEB3}" srcId="{2FC9BE19-2A12-47B8-A6E1-048037D66F8D}" destId="{91454EE7-6E83-4254-8FDE-001A12668924}" srcOrd="3" destOrd="0" parTransId="{5FECBE92-C22C-4F31-9EEA-CF2050F7A024}" sibTransId="{2695B7C1-8D58-431F-8BBC-622EB1A0822C}"/>
    <dgm:cxn modelId="{354B60A4-9F81-4BC2-BAD9-8A6B1CB9B3BA}" type="presOf" srcId="{D0F10A83-C1E1-4DB0-A858-4C5CF986E98D}" destId="{792CF8DE-58D8-420A-87D5-542599F82CF2}" srcOrd="0" destOrd="1" presId="urn:microsoft.com/office/officeart/2005/8/layout/bList2#1"/>
    <dgm:cxn modelId="{16011761-4B8C-45CE-A075-67329ADA1108}" type="presOf" srcId="{33BA0EE5-1E99-45FA-B58C-E65C6466BB09}" destId="{06D9B527-7A0C-4382-99EB-F3888CF733D4}" srcOrd="0" destOrd="0" presId="urn:microsoft.com/office/officeart/2005/8/layout/bList2#1"/>
    <dgm:cxn modelId="{00C5AAD6-9C27-4D33-87F6-7B457927A4E4}" type="presOf" srcId="{2E9D88FC-5C50-439A-AA4C-A857238BFC13}" destId="{792CF8DE-58D8-420A-87D5-542599F82CF2}" srcOrd="0" destOrd="4" presId="urn:microsoft.com/office/officeart/2005/8/layout/bList2#1"/>
    <dgm:cxn modelId="{5EFBE0D4-45AC-45E2-A320-69315E717312}" srcId="{F925054B-6F7C-4420-9643-98D91D8F831E}" destId="{83DD9353-ACF4-4FC9-A33D-792ED8914410}" srcOrd="0" destOrd="0" parTransId="{5B256ADE-CA49-4C34-9674-2A98191F2FCF}" sibTransId="{70A143E6-25FB-4917-AB76-40A225710B89}"/>
    <dgm:cxn modelId="{BA0F1B7F-CFA7-41CA-A859-5641EDFF7E08}" type="presOf" srcId="{34D3DB43-60B3-48D7-A628-1E71A803B517}" destId="{D8494099-FA85-4299-9D7C-AB9ED3472643}" srcOrd="0" destOrd="1" presId="urn:microsoft.com/office/officeart/2005/8/layout/bList2#1"/>
    <dgm:cxn modelId="{64CCA5AB-B0D8-4EE5-9A41-5BED7520CF88}" srcId="{BD68372A-757C-482C-A628-8309091BA26D}" destId="{11D44888-36CE-4BE4-A332-B594D384B975}" srcOrd="3" destOrd="0" parTransId="{1BE68D5E-E975-4309-B679-E6DE22172EED}" sibTransId="{6DE23F11-0BD0-427D-873E-871AFA839D1E}"/>
    <dgm:cxn modelId="{1EA5FAD5-B7C9-4FA3-A3F4-E3004A094C9A}" srcId="{F925054B-6F7C-4420-9643-98D91D8F831E}" destId="{B3885570-0AD4-459F-ACA2-E55768BC4271}" srcOrd="3" destOrd="0" parTransId="{9B8D3C2F-47C2-45E0-AB7C-20B9D8C91E50}" sibTransId="{D2B52ACA-B922-4926-A0E9-0D2356E21AE2}"/>
    <dgm:cxn modelId="{1F19E5C9-EA27-420B-9A30-29F5D888CC82}" srcId="{CCD8E59E-E8FB-4897-B748-760CB45DAFBA}" destId="{83757042-224F-4758-8BAB-CAA3C42DDED9}" srcOrd="3" destOrd="0" parTransId="{5841246A-A886-42A4-8829-2EDC6117AFE1}" sibTransId="{B695479A-9CA2-4598-9DF7-9A122B0CDB47}"/>
    <dgm:cxn modelId="{5CAB1B7A-ACCE-48E0-BC5C-1B35F8572A53}" srcId="{83757042-224F-4758-8BAB-CAA3C42DDED9}" destId="{D217392F-D0E8-4D21-86CD-25D9408E7207}" srcOrd="3" destOrd="0" parTransId="{34605F74-DF22-4BB0-A3BF-EB47C3FE64B4}" sibTransId="{952F5092-6D63-481B-B048-C42A2A16A3FB}"/>
    <dgm:cxn modelId="{D92591A5-1306-446D-9AD2-7A99F56C8967}" type="presOf" srcId="{8D8AB0A4-F2DB-4152-BA13-D225BC7AA8CF}" destId="{5B95DA5B-A171-4D3E-92AC-8857BBAB18EF}" srcOrd="1" destOrd="0" presId="urn:microsoft.com/office/officeart/2005/8/layout/bList2#1"/>
    <dgm:cxn modelId="{40BE3D74-1F05-471D-AE50-30ED627AAFD2}" srcId="{83757042-224F-4758-8BAB-CAA3C42DDED9}" destId="{CC4DF88C-F959-49F3-AF65-3650DFF25784}" srcOrd="2" destOrd="0" parTransId="{131A96FF-7931-4DEA-BCA1-8A65E1574CD2}" sibTransId="{3AD59A74-3ADC-4252-9545-2ABAB74246DE}"/>
    <dgm:cxn modelId="{CCEC5CD6-1A21-4705-97AB-886E6063C340}" srcId="{BD68372A-757C-482C-A628-8309091BA26D}" destId="{D0F10A83-C1E1-4DB0-A858-4C5CF986E98D}" srcOrd="1" destOrd="0" parTransId="{4DC756CF-080D-48AE-B736-BD2E3F911765}" sibTransId="{B249BDD1-04BF-406A-A05C-6B06BB7BB97C}"/>
    <dgm:cxn modelId="{DF33A746-996E-43AD-9D4F-BF6792889A4B}" type="presOf" srcId="{BA5F9691-71A3-4747-A888-ACBF17C189BE}" destId="{792CF8DE-58D8-420A-87D5-542599F82CF2}" srcOrd="0" destOrd="7" presId="urn:microsoft.com/office/officeart/2005/8/layout/bList2#1"/>
    <dgm:cxn modelId="{DA18F6C4-0996-43F4-B3FA-2A9769986BCC}" srcId="{2FC9BE19-2A12-47B8-A6E1-048037D66F8D}" destId="{33BA0EE5-1E99-45FA-B58C-E65C6466BB09}" srcOrd="0" destOrd="0" parTransId="{9C316F12-83FC-4812-9E62-41DCE8B33CFC}" sibTransId="{9F9343C6-81C9-4B89-82A4-7DF71B6F23DC}"/>
    <dgm:cxn modelId="{CC5A7FF2-B519-4B6E-B148-9F0FAA5C0E57}" type="presOf" srcId="{A553DBCC-5844-4BE9-AB7E-FF3A6715B73C}" destId="{4BF54052-3B9F-4B09-9B81-0F6DE06C8AC6}" srcOrd="0" destOrd="0" presId="urn:microsoft.com/office/officeart/2005/8/layout/bList2#1"/>
    <dgm:cxn modelId="{A0CF4F25-6DC7-411E-9C7B-C731687BC327}" srcId="{CCD8E59E-E8FB-4897-B748-760CB45DAFBA}" destId="{F925054B-6F7C-4420-9643-98D91D8F831E}" srcOrd="0" destOrd="0" parTransId="{09A3D281-DD99-45CB-9721-742842D402C5}" sibTransId="{18767103-E819-48E0-A369-E2EB7BFF12D7}"/>
    <dgm:cxn modelId="{825A6421-9153-43E7-ACD1-D6AC69EBD024}" type="presOf" srcId="{CCD8E59E-E8FB-4897-B748-760CB45DAFBA}" destId="{FCF35173-0ABA-46DF-AD42-466A2008D904}" srcOrd="0" destOrd="0" presId="urn:microsoft.com/office/officeart/2005/8/layout/bList2#1"/>
    <dgm:cxn modelId="{92E56554-1EE3-48FE-8220-243A4004DD1B}" type="presOf" srcId="{83757042-224F-4758-8BAB-CAA3C42DDED9}" destId="{9DEB1113-5EB6-4B82-9BAA-84C7D95C81F6}" srcOrd="0" destOrd="0" presId="urn:microsoft.com/office/officeart/2005/8/layout/bList2#1"/>
    <dgm:cxn modelId="{304150DA-8721-431A-A51E-0490FF62589C}" type="presOf" srcId="{07E57062-432C-4B72-B83A-D7249EC50E01}" destId="{792CF8DE-58D8-420A-87D5-542599F82CF2}" srcOrd="0" destOrd="6" presId="urn:microsoft.com/office/officeart/2005/8/layout/bList2#1"/>
    <dgm:cxn modelId="{0AF1A4E7-1605-46B5-A232-EBC81FAFE7C8}" srcId="{BD68372A-757C-482C-A628-8309091BA26D}" destId="{BE928D1B-3383-4230-8673-57601E74D1C5}" srcOrd="0" destOrd="0" parTransId="{ED1A7347-88F6-4A4D-BED6-A7F78000DDC1}" sibTransId="{6125FA6F-F97C-4A42-84C8-34E94FC28656}"/>
    <dgm:cxn modelId="{6B91BA1F-5BC7-493D-B5B6-BB9AD4067112}" srcId="{2FC9BE19-2A12-47B8-A6E1-048037D66F8D}" destId="{BB0E33FF-4C20-4F7D-A7A1-4F75AE151D34}" srcOrd="4" destOrd="0" parTransId="{DC99F582-CB12-4DD3-B216-B52BBC299A6C}" sibTransId="{2E3BD413-0D75-4236-B4C2-8EC2B43B7E4A}"/>
    <dgm:cxn modelId="{DEE72335-8E3E-4929-9875-13D6669A366D}" type="presOf" srcId="{83DD9353-ACF4-4FC9-A33D-792ED8914410}" destId="{09385F49-5D06-4344-A697-722050E52359}" srcOrd="0" destOrd="0" presId="urn:microsoft.com/office/officeart/2005/8/layout/bList2#1"/>
    <dgm:cxn modelId="{9BDF6504-33C5-4C72-8476-851B35DB8376}" type="presOf" srcId="{BD68372A-757C-482C-A628-8309091BA26D}" destId="{BB59A8A4-255A-4372-A742-ED76D57F0556}" srcOrd="0" destOrd="0" presId="urn:microsoft.com/office/officeart/2005/8/layout/bList2#1"/>
    <dgm:cxn modelId="{C21ABF99-44E4-42C0-873E-EB214FE1E378}" srcId="{F925054B-6F7C-4420-9643-98D91D8F831E}" destId="{9468EF85-C8B7-447F-A4AF-10AE0855AD1A}" srcOrd="4" destOrd="0" parTransId="{132F2472-B92D-40F8-8669-ABEB504DA2B5}" sibTransId="{960BAE5E-E7E3-43DF-BD4D-358F06DA64BC}"/>
    <dgm:cxn modelId="{118B6CC9-30AA-4395-B69B-779BF9A29EEC}" srcId="{F925054B-6F7C-4420-9643-98D91D8F831E}" destId="{F4FBDE5C-A940-49F1-8EE5-CDEA95E32938}" srcOrd="2" destOrd="0" parTransId="{77F54364-08F1-4DA2-B3A4-E2C70B41A6DB}" sibTransId="{6509F5EA-6363-447A-AC40-D58FE1B8942E}"/>
    <dgm:cxn modelId="{2A3ADDAD-10DD-4869-9F6C-4E87F2628A4B}" srcId="{83757042-224F-4758-8BAB-CAA3C42DDED9}" destId="{34D3DB43-60B3-48D7-A628-1E71A803B517}" srcOrd="1" destOrd="0" parTransId="{E175EE7C-7CF3-46DA-A727-71C3A2445FEA}" sibTransId="{9A504264-0020-4FA2-887F-5BF0EA84814D}"/>
    <dgm:cxn modelId="{73B7CA8E-6885-4D99-AB02-225E5184AE51}" type="presOf" srcId="{B695479A-9CA2-4598-9DF7-9A122B0CDB47}" destId="{2782C8DF-ECB2-4F27-BEB1-DC10CF60C8E4}" srcOrd="0" destOrd="0" presId="urn:microsoft.com/office/officeart/2005/8/layout/bList2#1"/>
    <dgm:cxn modelId="{ECF57B9B-2792-4C8E-81CC-4BFA33682F54}" type="presOf" srcId="{83757042-224F-4758-8BAB-CAA3C42DDED9}" destId="{1FF36057-31D0-44DB-B6C3-54897B719E47}" srcOrd="1" destOrd="0" presId="urn:microsoft.com/office/officeart/2005/8/layout/bList2#1"/>
    <dgm:cxn modelId="{CFF66466-8D0D-4B98-8DAD-F8020497DB53}" type="presOf" srcId="{503E792B-87E8-4F70-9DA2-4C74EDF73DDD}" destId="{792CF8DE-58D8-420A-87D5-542599F82CF2}" srcOrd="0" destOrd="5" presId="urn:microsoft.com/office/officeart/2005/8/layout/bList2#1"/>
    <dgm:cxn modelId="{0845BA71-1B3A-4503-AB23-C64224AD8243}" srcId="{8D8AB0A4-F2DB-4152-BA13-D225BC7AA8CF}" destId="{063AA121-64ED-4C03-87AE-F89D03C20001}" srcOrd="1" destOrd="0" parTransId="{1737C91C-2EE4-43E5-B25C-1A0A1CAB30CB}" sibTransId="{8458BEB7-01B5-4EFF-BD40-88DD32BE2B64}"/>
    <dgm:cxn modelId="{631DA87A-F848-4B0C-A5FE-11B7542B4E05}" type="presOf" srcId="{CC4DF88C-F959-49F3-AF65-3650DFF25784}" destId="{D8494099-FA85-4299-9D7C-AB9ED3472643}" srcOrd="0" destOrd="2" presId="urn:microsoft.com/office/officeart/2005/8/layout/bList2#1"/>
    <dgm:cxn modelId="{9BC9D8BA-38C0-4190-AA86-8DCCDBD99120}" srcId="{8D8AB0A4-F2DB-4152-BA13-D225BC7AA8CF}" destId="{58A41317-5AAB-4557-8B52-5E50B1439F0B}" srcOrd="3" destOrd="0" parTransId="{BEDED01D-79E6-483B-8279-841CE2C2FB13}" sibTransId="{7628BE8E-5B15-49AE-B3FD-B1E3DBA468BD}"/>
    <dgm:cxn modelId="{5D057D82-8E96-4D16-A9A7-EAFB3C177D3D}" srcId="{8D8AB0A4-F2DB-4152-BA13-D225BC7AA8CF}" destId="{E9E565C8-1B5C-46F5-93BC-FEF0D78FCB27}" srcOrd="2" destOrd="0" parTransId="{7D4611E5-E5FA-42B2-A9C2-7EBBEEE0E34E}" sibTransId="{2BB244E5-C661-48B1-B507-353BF3E6BFA0}"/>
    <dgm:cxn modelId="{DA84BF7F-24D4-4C27-BB26-D9773FA4A157}" srcId="{2FC9BE19-2A12-47B8-A6E1-048037D66F8D}" destId="{F41BB6F1-1BE7-4A6C-A45A-1EAE403A3ABC}" srcOrd="2" destOrd="0" parTransId="{A9D5E233-2EDB-4E37-9C65-730458B18B1D}" sibTransId="{A93F52C8-E749-42E8-BD5C-35300E538DB3}"/>
    <dgm:cxn modelId="{FB8213E2-EA54-48D4-8E79-537795190F92}" type="presOf" srcId="{18767103-E819-48E0-A369-E2EB7BFF12D7}" destId="{7A5E14A6-C413-4C31-B96C-941A419E914F}" srcOrd="0" destOrd="0" presId="urn:microsoft.com/office/officeart/2005/8/layout/bList2#1"/>
    <dgm:cxn modelId="{C844E62B-F55B-4A41-9144-4D75C0F22ADA}" type="presOf" srcId="{F41BB6F1-1BE7-4A6C-A45A-1EAE403A3ABC}" destId="{06D9B527-7A0C-4382-99EB-F3888CF733D4}" srcOrd="0" destOrd="2" presId="urn:microsoft.com/office/officeart/2005/8/layout/bList2#1"/>
    <dgm:cxn modelId="{7FDE69B2-3969-4191-B7AF-83B349583FC1}" srcId="{CCD8E59E-E8FB-4897-B748-760CB45DAFBA}" destId="{BD68372A-757C-482C-A628-8309091BA26D}" srcOrd="2" destOrd="0" parTransId="{3A95A300-E295-4255-ABB5-C1EB7B911AA6}" sibTransId="{8A0A14E8-7A87-418F-A228-83D0E6F73360}"/>
    <dgm:cxn modelId="{4A7B5394-5D49-4205-A237-7427DEE1B22F}" type="presParOf" srcId="{FCF35173-0ABA-46DF-AD42-466A2008D904}" destId="{795CEF76-8C61-43A9-B494-31EB74CE9D46}" srcOrd="0" destOrd="0" presId="urn:microsoft.com/office/officeart/2005/8/layout/bList2#1"/>
    <dgm:cxn modelId="{FC1C5F3A-A262-453A-95BA-7C9A2AF70F4B}" type="presParOf" srcId="{795CEF76-8C61-43A9-B494-31EB74CE9D46}" destId="{09385F49-5D06-4344-A697-722050E52359}" srcOrd="0" destOrd="0" presId="urn:microsoft.com/office/officeart/2005/8/layout/bList2#1"/>
    <dgm:cxn modelId="{76A2F1A7-5CFC-4648-86C0-869123E22162}" type="presParOf" srcId="{795CEF76-8C61-43A9-B494-31EB74CE9D46}" destId="{C23A7EA8-6EF7-4152-AF2A-FD58F44474AC}" srcOrd="1" destOrd="0" presId="urn:microsoft.com/office/officeart/2005/8/layout/bList2#1"/>
    <dgm:cxn modelId="{BC9E5B27-4C2E-40FC-9028-45C5BF6D078A}" type="presParOf" srcId="{795CEF76-8C61-43A9-B494-31EB74CE9D46}" destId="{709F5275-2F31-44C6-8542-84B0376FD428}" srcOrd="2" destOrd="0" presId="urn:microsoft.com/office/officeart/2005/8/layout/bList2#1"/>
    <dgm:cxn modelId="{529407C6-7286-4CC9-9751-49AD22549C99}" type="presParOf" srcId="{795CEF76-8C61-43A9-B494-31EB74CE9D46}" destId="{E0872283-24A5-4327-8253-88706CF61E6D}" srcOrd="3" destOrd="0" presId="urn:microsoft.com/office/officeart/2005/8/layout/bList2#1"/>
    <dgm:cxn modelId="{18C0485C-3EFF-4383-BB78-47799FCAABB2}" type="presParOf" srcId="{FCF35173-0ABA-46DF-AD42-466A2008D904}" destId="{7A5E14A6-C413-4C31-B96C-941A419E914F}" srcOrd="1" destOrd="0" presId="urn:microsoft.com/office/officeart/2005/8/layout/bList2#1"/>
    <dgm:cxn modelId="{527BED40-9E6D-4B1E-8BCF-6A55C605C467}" type="presParOf" srcId="{FCF35173-0ABA-46DF-AD42-466A2008D904}" destId="{F6AB9869-11B1-4E3B-A8A6-F3A1901BD2F0}" srcOrd="2" destOrd="0" presId="urn:microsoft.com/office/officeart/2005/8/layout/bList2#1"/>
    <dgm:cxn modelId="{511F08EE-E7BB-49B6-B227-526EDA421E78}" type="presParOf" srcId="{F6AB9869-11B1-4E3B-A8A6-F3A1901BD2F0}" destId="{4BF54052-3B9F-4B09-9B81-0F6DE06C8AC6}" srcOrd="0" destOrd="0" presId="urn:microsoft.com/office/officeart/2005/8/layout/bList2#1"/>
    <dgm:cxn modelId="{6E056274-8BBF-4444-9AE4-2E9F5DC73237}" type="presParOf" srcId="{F6AB9869-11B1-4E3B-A8A6-F3A1901BD2F0}" destId="{718643AE-24AB-47B7-8A34-E1E142279832}" srcOrd="1" destOrd="0" presId="urn:microsoft.com/office/officeart/2005/8/layout/bList2#1"/>
    <dgm:cxn modelId="{65F9D6E3-17A9-4D5B-BD5D-5A10E11F0095}" type="presParOf" srcId="{F6AB9869-11B1-4E3B-A8A6-F3A1901BD2F0}" destId="{5B95DA5B-A171-4D3E-92AC-8857BBAB18EF}" srcOrd="2" destOrd="0" presId="urn:microsoft.com/office/officeart/2005/8/layout/bList2#1"/>
    <dgm:cxn modelId="{D9565B00-CC74-4ED6-AD02-B31A169B807A}" type="presParOf" srcId="{F6AB9869-11B1-4E3B-A8A6-F3A1901BD2F0}" destId="{5A68EE96-F34E-4A3E-8D6D-3805BE6BF339}" srcOrd="3" destOrd="0" presId="urn:microsoft.com/office/officeart/2005/8/layout/bList2#1"/>
    <dgm:cxn modelId="{C4C10B46-DDF0-45EB-852C-5FA162DE4A7C}" type="presParOf" srcId="{FCF35173-0ABA-46DF-AD42-466A2008D904}" destId="{332DE861-7DB1-4906-8BC3-A0F6A6E59196}" srcOrd="3" destOrd="0" presId="urn:microsoft.com/office/officeart/2005/8/layout/bList2#1"/>
    <dgm:cxn modelId="{251796D0-3EC7-4A04-BDB3-9E18CE069EEB}" type="presParOf" srcId="{FCF35173-0ABA-46DF-AD42-466A2008D904}" destId="{DFF887B5-3BBB-43F1-BA5A-B6FF589ACB69}" srcOrd="4" destOrd="0" presId="urn:microsoft.com/office/officeart/2005/8/layout/bList2#1"/>
    <dgm:cxn modelId="{2AB4B559-DA68-4D23-B8E0-BA55C248E203}" type="presParOf" srcId="{DFF887B5-3BBB-43F1-BA5A-B6FF589ACB69}" destId="{792CF8DE-58D8-420A-87D5-542599F82CF2}" srcOrd="0" destOrd="0" presId="urn:microsoft.com/office/officeart/2005/8/layout/bList2#1"/>
    <dgm:cxn modelId="{2B523758-644C-4A0A-9A74-149A08A4A8B9}" type="presParOf" srcId="{DFF887B5-3BBB-43F1-BA5A-B6FF589ACB69}" destId="{BB59A8A4-255A-4372-A742-ED76D57F0556}" srcOrd="1" destOrd="0" presId="urn:microsoft.com/office/officeart/2005/8/layout/bList2#1"/>
    <dgm:cxn modelId="{CE0D27B8-9D43-48E5-86DC-9A258532C53E}" type="presParOf" srcId="{DFF887B5-3BBB-43F1-BA5A-B6FF589ACB69}" destId="{556CC00E-B4A2-4826-8AFE-0BFA6A9A2468}" srcOrd="2" destOrd="0" presId="urn:microsoft.com/office/officeart/2005/8/layout/bList2#1"/>
    <dgm:cxn modelId="{09AD0530-84D4-49F3-89DA-02A13025DF68}" type="presParOf" srcId="{DFF887B5-3BBB-43F1-BA5A-B6FF589ACB69}" destId="{B733718B-AE0F-415F-BC9E-F36F7B17EE1B}" srcOrd="3" destOrd="0" presId="urn:microsoft.com/office/officeart/2005/8/layout/bList2#1"/>
    <dgm:cxn modelId="{B0D4BAA3-BCD3-4227-ACE3-623A69EEB257}" type="presParOf" srcId="{FCF35173-0ABA-46DF-AD42-466A2008D904}" destId="{76AD370A-EC71-4D82-96A9-7B41FE06F947}" srcOrd="5" destOrd="0" presId="urn:microsoft.com/office/officeart/2005/8/layout/bList2#1"/>
    <dgm:cxn modelId="{21E77865-B48B-4AC7-A9ED-44EED2A5F94F}" type="presParOf" srcId="{FCF35173-0ABA-46DF-AD42-466A2008D904}" destId="{9901C7D1-5DF3-4FF5-A144-AFA81E45B005}" srcOrd="6" destOrd="0" presId="urn:microsoft.com/office/officeart/2005/8/layout/bList2#1"/>
    <dgm:cxn modelId="{F0086420-C55E-45D0-9B46-1D686855287F}" type="presParOf" srcId="{9901C7D1-5DF3-4FF5-A144-AFA81E45B005}" destId="{D8494099-FA85-4299-9D7C-AB9ED3472643}" srcOrd="0" destOrd="0" presId="urn:microsoft.com/office/officeart/2005/8/layout/bList2#1"/>
    <dgm:cxn modelId="{A0326A96-DEA2-4413-8319-80CB4AE80AC0}" type="presParOf" srcId="{9901C7D1-5DF3-4FF5-A144-AFA81E45B005}" destId="{9DEB1113-5EB6-4B82-9BAA-84C7D95C81F6}" srcOrd="1" destOrd="0" presId="urn:microsoft.com/office/officeart/2005/8/layout/bList2#1"/>
    <dgm:cxn modelId="{865D58D4-C498-4F9A-9083-272045424D86}" type="presParOf" srcId="{9901C7D1-5DF3-4FF5-A144-AFA81E45B005}" destId="{1FF36057-31D0-44DB-B6C3-54897B719E47}" srcOrd="2" destOrd="0" presId="urn:microsoft.com/office/officeart/2005/8/layout/bList2#1"/>
    <dgm:cxn modelId="{1CB46004-B922-4F86-B515-D645C6B4FE2E}" type="presParOf" srcId="{9901C7D1-5DF3-4FF5-A144-AFA81E45B005}" destId="{3BBD2159-1D7F-4C5C-A44A-F8990285C6C7}" srcOrd="3" destOrd="0" presId="urn:microsoft.com/office/officeart/2005/8/layout/bList2#1"/>
    <dgm:cxn modelId="{6D428989-5C99-4F28-A453-BF7A45086759}" type="presParOf" srcId="{FCF35173-0ABA-46DF-AD42-466A2008D904}" destId="{2782C8DF-ECB2-4F27-BEB1-DC10CF60C8E4}" srcOrd="7" destOrd="0" presId="urn:microsoft.com/office/officeart/2005/8/layout/bList2#1"/>
    <dgm:cxn modelId="{F4F57080-D80B-4BD7-947A-99F7DF0C01B6}" type="presParOf" srcId="{FCF35173-0ABA-46DF-AD42-466A2008D904}" destId="{EB6AB7E3-5A7C-4C7B-BE0D-4C7709F445EC}" srcOrd="8" destOrd="0" presId="urn:microsoft.com/office/officeart/2005/8/layout/bList2#1"/>
    <dgm:cxn modelId="{E484B78F-9169-4410-B631-8EC3334DEEDF}" type="presParOf" srcId="{EB6AB7E3-5A7C-4C7B-BE0D-4C7709F445EC}" destId="{06D9B527-7A0C-4382-99EB-F3888CF733D4}" srcOrd="0" destOrd="0" presId="urn:microsoft.com/office/officeart/2005/8/layout/bList2#1"/>
    <dgm:cxn modelId="{BFDF6B25-5489-489E-B891-9C4A49419351}" type="presParOf" srcId="{EB6AB7E3-5A7C-4C7B-BE0D-4C7709F445EC}" destId="{02D368B7-2F54-44A4-ACED-A4CA3509FD88}" srcOrd="1" destOrd="0" presId="urn:microsoft.com/office/officeart/2005/8/layout/bList2#1"/>
    <dgm:cxn modelId="{8B658737-B199-4240-B7B0-7DD1419735FE}" type="presParOf" srcId="{EB6AB7E3-5A7C-4C7B-BE0D-4C7709F445EC}" destId="{2C69985E-FECF-4B3A-A485-06664B6C1E0E}" srcOrd="2" destOrd="0" presId="urn:microsoft.com/office/officeart/2005/8/layout/bList2#1"/>
    <dgm:cxn modelId="{DC0C5788-9CDC-41CD-AFC2-580C50579E75}" type="presParOf" srcId="{EB6AB7E3-5A7C-4C7B-BE0D-4C7709F445EC}" destId="{9694811B-DCF9-47E1-9B69-6558281A903F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726354-4E7D-49E3-BED3-576021A6172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37A83E-F171-4EE8-84A0-1BBA0F67DE09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Начальная школа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76678-BC2D-424F-A909-A1C8206E6256}" type="parTrans" cxnId="{53DFAAA4-C2F3-4ACC-8502-672AB3273694}">
      <dgm:prSet/>
      <dgm:spPr/>
      <dgm:t>
        <a:bodyPr/>
        <a:lstStyle/>
        <a:p>
          <a:endParaRPr lang="ru-RU"/>
        </a:p>
      </dgm:t>
    </dgm:pt>
    <dgm:pt modelId="{C5ED6CB7-5652-4B60-AA81-CA6908CD52EE}" type="sibTrans" cxnId="{53DFAAA4-C2F3-4ACC-8502-672AB3273694}">
      <dgm:prSet/>
      <dgm:spPr/>
      <dgm:t>
        <a:bodyPr/>
        <a:lstStyle/>
        <a:p>
          <a:endParaRPr lang="ru-RU"/>
        </a:p>
      </dgm:t>
    </dgm:pt>
    <dgm:pt modelId="{271E7269-BEDC-4435-87EC-74CA54596C12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«Сделано в лицее»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FD17CE-B748-49CB-93A1-B84BB23C6683}" type="parTrans" cxnId="{99529433-0E15-4006-A68D-697E2153059B}">
      <dgm:prSet/>
      <dgm:spPr/>
      <dgm:t>
        <a:bodyPr/>
        <a:lstStyle/>
        <a:p>
          <a:endParaRPr lang="ru-RU"/>
        </a:p>
      </dgm:t>
    </dgm:pt>
    <dgm:pt modelId="{59708E68-5693-49AD-9FBE-4F69356A3D7E}" type="sibTrans" cxnId="{99529433-0E15-4006-A68D-697E2153059B}">
      <dgm:prSet/>
      <dgm:spPr/>
      <dgm:t>
        <a:bodyPr/>
        <a:lstStyle/>
        <a:p>
          <a:endParaRPr lang="ru-RU"/>
        </a:p>
      </dgm:t>
    </dgm:pt>
    <dgm:pt modelId="{60E91D02-9A53-4E98-A9E1-9E865405DED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Основная и старшая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A76EE-6F0B-4118-A4CB-75C55C1A5CC1}" type="parTrans" cxnId="{AA2C5FDE-5DAF-4C34-BA01-071E6A4448EB}">
      <dgm:prSet/>
      <dgm:spPr/>
      <dgm:t>
        <a:bodyPr/>
        <a:lstStyle/>
        <a:p>
          <a:endParaRPr lang="ru-RU"/>
        </a:p>
      </dgm:t>
    </dgm:pt>
    <dgm:pt modelId="{E536879D-1850-4B9F-8116-F2980F273B75}" type="sibTrans" cxnId="{AA2C5FDE-5DAF-4C34-BA01-071E6A4448EB}">
      <dgm:prSet/>
      <dgm:spPr/>
      <dgm:t>
        <a:bodyPr/>
        <a:lstStyle/>
        <a:p>
          <a:endParaRPr lang="ru-RU"/>
        </a:p>
      </dgm:t>
    </dgm:pt>
    <dgm:pt modelId="{9A0AF390-4D09-4695-B209-AE1967354000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«Инженерные игры»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280C0-DA29-4014-B04C-B2920C9CE52C}" type="parTrans" cxnId="{2297BFCD-C04D-4170-944C-DF4F27427439}">
      <dgm:prSet/>
      <dgm:spPr/>
      <dgm:t>
        <a:bodyPr/>
        <a:lstStyle/>
        <a:p>
          <a:endParaRPr lang="ru-RU"/>
        </a:p>
      </dgm:t>
    </dgm:pt>
    <dgm:pt modelId="{EB7FF327-8F65-4FD4-8DD3-224FB8CC1CF3}" type="sibTrans" cxnId="{2297BFCD-C04D-4170-944C-DF4F27427439}">
      <dgm:prSet/>
      <dgm:spPr/>
      <dgm:t>
        <a:bodyPr/>
        <a:lstStyle/>
        <a:p>
          <a:endParaRPr lang="ru-RU"/>
        </a:p>
      </dgm:t>
    </dgm:pt>
    <dgm:pt modelId="{87DFD897-AE29-4C94-A9ED-CEB9921F18C7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технически сложных, выставочных проектов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EF0B3B-2AD6-4536-81ED-25C3D81F99B3}" type="parTrans" cxnId="{F1114908-E4E1-4452-B336-BD443D8D1872}">
      <dgm:prSet/>
      <dgm:spPr/>
      <dgm:t>
        <a:bodyPr/>
        <a:lstStyle/>
        <a:p>
          <a:endParaRPr lang="ru-RU"/>
        </a:p>
      </dgm:t>
    </dgm:pt>
    <dgm:pt modelId="{56FB0EB2-33DF-4C18-8799-F93545E79963}" type="sibTrans" cxnId="{F1114908-E4E1-4452-B336-BD443D8D1872}">
      <dgm:prSet/>
      <dgm:spPr/>
      <dgm:t>
        <a:bodyPr/>
        <a:lstStyle/>
        <a:p>
          <a:endParaRPr lang="ru-RU"/>
        </a:p>
      </dgm:t>
    </dgm:pt>
    <dgm:pt modelId="{C0DF023A-72CF-43E7-9EAE-DAAC8774D3C3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«Битва роботов»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58C52B-A7EF-49F4-89E7-A9BFFE819356}" type="sibTrans" cxnId="{A2E4511B-B271-4210-80EA-37294FFCFF87}">
      <dgm:prSet/>
      <dgm:spPr/>
      <dgm:t>
        <a:bodyPr/>
        <a:lstStyle/>
        <a:p>
          <a:endParaRPr lang="ru-RU"/>
        </a:p>
      </dgm:t>
    </dgm:pt>
    <dgm:pt modelId="{95B72AAB-D122-43B0-8EBD-4A329CAC81F1}" type="parTrans" cxnId="{A2E4511B-B271-4210-80EA-37294FFCFF87}">
      <dgm:prSet/>
      <dgm:spPr/>
      <dgm:t>
        <a:bodyPr/>
        <a:lstStyle/>
        <a:p>
          <a:endParaRPr lang="ru-RU"/>
        </a:p>
      </dgm:t>
    </dgm:pt>
    <dgm:pt modelId="{EB48073E-444C-453D-A0BD-E0C5C701BA21}">
      <dgm:prSet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Студия робототехники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E3EECD-3C37-41E1-A9DC-0D8C23B53E83}" type="parTrans" cxnId="{8DF03978-387B-430D-8FEE-8AE3A38BD7D5}">
      <dgm:prSet/>
      <dgm:spPr/>
      <dgm:t>
        <a:bodyPr/>
        <a:lstStyle/>
        <a:p>
          <a:endParaRPr lang="ru-RU"/>
        </a:p>
      </dgm:t>
    </dgm:pt>
    <dgm:pt modelId="{0D73C66B-103B-40EE-B0A6-349CCB69D86D}" type="sibTrans" cxnId="{8DF03978-387B-430D-8FEE-8AE3A38BD7D5}">
      <dgm:prSet/>
      <dgm:spPr/>
      <dgm:t>
        <a:bodyPr/>
        <a:lstStyle/>
        <a:p>
          <a:endParaRPr lang="ru-RU"/>
        </a:p>
      </dgm:t>
    </dgm:pt>
    <dgm:pt modelId="{B8194278-49B9-4C6F-9D69-A09DB3561C2E}">
      <dgm:prSet/>
      <dgm:spPr/>
      <dgm:t>
        <a:bodyPr/>
        <a:lstStyle/>
        <a:p>
          <a:r>
            <a:rPr lang="en-US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Junior Skills</a:t>
          </a:r>
          <a:endParaRPr lang="ru-RU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80E32-F8E4-4770-8D6D-641376D5BCB2}" type="parTrans" cxnId="{21833F0A-2FB5-40EA-8200-06C1BE89D210}">
      <dgm:prSet/>
      <dgm:spPr/>
      <dgm:t>
        <a:bodyPr/>
        <a:lstStyle/>
        <a:p>
          <a:endParaRPr lang="ru-RU"/>
        </a:p>
      </dgm:t>
    </dgm:pt>
    <dgm:pt modelId="{BB6BEC25-A0F3-47B2-88A0-428F61B26B37}" type="sibTrans" cxnId="{21833F0A-2FB5-40EA-8200-06C1BE89D210}">
      <dgm:prSet/>
      <dgm:spPr/>
      <dgm:t>
        <a:bodyPr/>
        <a:lstStyle/>
        <a:p>
          <a:endParaRPr lang="ru-RU"/>
        </a:p>
      </dgm:t>
    </dgm:pt>
    <dgm:pt modelId="{D30F15D9-8A10-484D-8726-A9F583F84BEC}" type="pres">
      <dgm:prSet presAssocID="{56726354-4E7D-49E3-BED3-576021A6172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FCF013-419B-4726-8B30-502187EE883D}" type="pres">
      <dgm:prSet presAssocID="{A437A83E-F171-4EE8-84A0-1BBA0F67DE09}" presName="root" presStyleCnt="0"/>
      <dgm:spPr/>
    </dgm:pt>
    <dgm:pt modelId="{13F278B1-0B42-4A11-9FF4-0A77FCB1A5F2}" type="pres">
      <dgm:prSet presAssocID="{A437A83E-F171-4EE8-84A0-1BBA0F67DE09}" presName="rootComposite" presStyleCnt="0"/>
      <dgm:spPr/>
    </dgm:pt>
    <dgm:pt modelId="{058B7A67-C96C-4DD3-BCE7-53E49C0BB401}" type="pres">
      <dgm:prSet presAssocID="{A437A83E-F171-4EE8-84A0-1BBA0F67DE09}" presName="rootText" presStyleLbl="node1" presStyleIdx="0" presStyleCnt="2" custScaleX="98150" custScaleY="76369"/>
      <dgm:spPr/>
      <dgm:t>
        <a:bodyPr/>
        <a:lstStyle/>
        <a:p>
          <a:endParaRPr lang="ru-RU"/>
        </a:p>
      </dgm:t>
    </dgm:pt>
    <dgm:pt modelId="{7D15F26F-10C7-44C8-BF37-8F691866E584}" type="pres">
      <dgm:prSet presAssocID="{A437A83E-F171-4EE8-84A0-1BBA0F67DE09}" presName="rootConnector" presStyleLbl="node1" presStyleIdx="0" presStyleCnt="2"/>
      <dgm:spPr/>
      <dgm:t>
        <a:bodyPr/>
        <a:lstStyle/>
        <a:p>
          <a:endParaRPr lang="ru-RU"/>
        </a:p>
      </dgm:t>
    </dgm:pt>
    <dgm:pt modelId="{8B5CB7D9-8087-4711-8681-120D0BA5A9E0}" type="pres">
      <dgm:prSet presAssocID="{A437A83E-F171-4EE8-84A0-1BBA0F67DE09}" presName="childShape" presStyleCnt="0"/>
      <dgm:spPr/>
    </dgm:pt>
    <dgm:pt modelId="{A86799E3-9135-4FB4-90E9-CEA18B6CA406}" type="pres">
      <dgm:prSet presAssocID="{00FD17CE-B748-49CB-93A1-B84BB23C668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40A5271B-F619-437A-92A8-261B375620A2}" type="pres">
      <dgm:prSet presAssocID="{271E7269-BEDC-4435-87EC-74CA54596C12}" presName="childText" presStyleLbl="bgAcc1" presStyleIdx="0" presStyleCnt="6" custScaleY="50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3A672-63D6-4972-AAD6-ED40257B2FAA}" type="pres">
      <dgm:prSet presAssocID="{95B72AAB-D122-43B0-8EBD-4A329CAC81F1}" presName="Name13" presStyleLbl="parChTrans1D2" presStyleIdx="1" presStyleCnt="6"/>
      <dgm:spPr/>
      <dgm:t>
        <a:bodyPr/>
        <a:lstStyle/>
        <a:p>
          <a:endParaRPr lang="ru-RU"/>
        </a:p>
      </dgm:t>
    </dgm:pt>
    <dgm:pt modelId="{C4D22FBE-9A5C-46C8-9B99-D974EDDF3FBB}" type="pres">
      <dgm:prSet presAssocID="{C0DF023A-72CF-43E7-9EAE-DAAC8774D3C3}" presName="childText" presStyleLbl="bgAcc1" presStyleIdx="1" presStyleCnt="6" custScaleY="45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B472F-A12C-46A8-94D3-066A77DAD11A}" type="pres">
      <dgm:prSet presAssocID="{3DE3EECD-3C37-41E1-A9DC-0D8C23B53E83}" presName="Name13" presStyleLbl="parChTrans1D2" presStyleIdx="2" presStyleCnt="6"/>
      <dgm:spPr/>
      <dgm:t>
        <a:bodyPr/>
        <a:lstStyle/>
        <a:p>
          <a:endParaRPr lang="ru-RU"/>
        </a:p>
      </dgm:t>
    </dgm:pt>
    <dgm:pt modelId="{B850B4F0-9499-444A-8FEB-0FC07D7FC2A0}" type="pres">
      <dgm:prSet presAssocID="{EB48073E-444C-453D-A0BD-E0C5C701BA21}" presName="childText" presStyleLbl="bgAcc1" presStyleIdx="2" presStyleCnt="6" custScaleY="29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C8C8C-4D84-4A7B-A869-CF0F33A101E3}" type="pres">
      <dgm:prSet presAssocID="{60E91D02-9A53-4E98-A9E1-9E865405DED4}" presName="root" presStyleCnt="0"/>
      <dgm:spPr/>
    </dgm:pt>
    <dgm:pt modelId="{23EC1D1D-9178-4A0F-9375-1FAB263D6CE9}" type="pres">
      <dgm:prSet presAssocID="{60E91D02-9A53-4E98-A9E1-9E865405DED4}" presName="rootComposite" presStyleCnt="0"/>
      <dgm:spPr/>
    </dgm:pt>
    <dgm:pt modelId="{60CE76B7-70CB-4E37-86D1-96CB8833E2FC}" type="pres">
      <dgm:prSet presAssocID="{60E91D02-9A53-4E98-A9E1-9E865405DED4}" presName="rootText" presStyleLbl="node1" presStyleIdx="1" presStyleCnt="2" custScaleX="90436" custScaleY="86494"/>
      <dgm:spPr/>
      <dgm:t>
        <a:bodyPr/>
        <a:lstStyle/>
        <a:p>
          <a:endParaRPr lang="ru-RU"/>
        </a:p>
      </dgm:t>
    </dgm:pt>
    <dgm:pt modelId="{8B646793-C144-4179-8260-BB7DF9E6E649}" type="pres">
      <dgm:prSet presAssocID="{60E91D02-9A53-4E98-A9E1-9E865405DED4}" presName="rootConnector" presStyleLbl="node1" presStyleIdx="1" presStyleCnt="2"/>
      <dgm:spPr/>
      <dgm:t>
        <a:bodyPr/>
        <a:lstStyle/>
        <a:p>
          <a:endParaRPr lang="ru-RU"/>
        </a:p>
      </dgm:t>
    </dgm:pt>
    <dgm:pt modelId="{CEA32B5D-9903-4031-8B0A-B3ADD564A9FB}" type="pres">
      <dgm:prSet presAssocID="{60E91D02-9A53-4E98-A9E1-9E865405DED4}" presName="childShape" presStyleCnt="0"/>
      <dgm:spPr/>
    </dgm:pt>
    <dgm:pt modelId="{F3449701-057D-4AEB-8C8B-E936F9F5638E}" type="pres">
      <dgm:prSet presAssocID="{DC0280C0-DA29-4014-B04C-B2920C9CE52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E075E5E7-CFA8-4A76-A4E5-E19DCD703414}" type="pres">
      <dgm:prSet presAssocID="{9A0AF390-4D09-4695-B209-AE1967354000}" presName="childText" presStyleLbl="bgAcc1" presStyleIdx="3" presStyleCnt="6" custScaleY="40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4052B-529D-41CD-B026-75E3E280500F}" type="pres">
      <dgm:prSet presAssocID="{17EF0B3B-2AD6-4536-81ED-25C3D81F99B3}" presName="Name13" presStyleLbl="parChTrans1D2" presStyleIdx="4" presStyleCnt="6"/>
      <dgm:spPr/>
      <dgm:t>
        <a:bodyPr/>
        <a:lstStyle/>
        <a:p>
          <a:endParaRPr lang="ru-RU"/>
        </a:p>
      </dgm:t>
    </dgm:pt>
    <dgm:pt modelId="{E9690243-1495-48BF-A3A6-25510C155030}" type="pres">
      <dgm:prSet presAssocID="{87DFD897-AE29-4C94-A9ED-CEB9921F18C7}" presName="childText" presStyleLbl="bgAcc1" presStyleIdx="4" presStyleCnt="6" custScaleY="62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F72F3-8B76-4C48-80B1-FD248CAE4942}" type="pres">
      <dgm:prSet presAssocID="{5A380E32-F8E4-4770-8D6D-641376D5BCB2}" presName="Name13" presStyleLbl="parChTrans1D2" presStyleIdx="5" presStyleCnt="6"/>
      <dgm:spPr/>
      <dgm:t>
        <a:bodyPr/>
        <a:lstStyle/>
        <a:p>
          <a:endParaRPr lang="ru-RU"/>
        </a:p>
      </dgm:t>
    </dgm:pt>
    <dgm:pt modelId="{FC2F3AEE-FE1E-4DCB-9CBF-14BCC14FE25C}" type="pres">
      <dgm:prSet presAssocID="{B8194278-49B9-4C6F-9D69-A09DB3561C2E}" presName="childText" presStyleLbl="bgAcc1" presStyleIdx="5" presStyleCnt="6" custScaleY="28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576833-D5D5-440C-B222-7A0C970FFF3C}" type="presOf" srcId="{DC0280C0-DA29-4014-B04C-B2920C9CE52C}" destId="{F3449701-057D-4AEB-8C8B-E936F9F5638E}" srcOrd="0" destOrd="0" presId="urn:microsoft.com/office/officeart/2005/8/layout/hierarchy3"/>
    <dgm:cxn modelId="{72AA6E99-A089-46E6-9AC7-ED7CD874BC67}" type="presOf" srcId="{60E91D02-9A53-4E98-A9E1-9E865405DED4}" destId="{60CE76B7-70CB-4E37-86D1-96CB8833E2FC}" srcOrd="0" destOrd="0" presId="urn:microsoft.com/office/officeart/2005/8/layout/hierarchy3"/>
    <dgm:cxn modelId="{F1114908-E4E1-4452-B336-BD443D8D1872}" srcId="{60E91D02-9A53-4E98-A9E1-9E865405DED4}" destId="{87DFD897-AE29-4C94-A9ED-CEB9921F18C7}" srcOrd="1" destOrd="0" parTransId="{17EF0B3B-2AD6-4536-81ED-25C3D81F99B3}" sibTransId="{56FB0EB2-33DF-4C18-8799-F93545E79963}"/>
    <dgm:cxn modelId="{2297BFCD-C04D-4170-944C-DF4F27427439}" srcId="{60E91D02-9A53-4E98-A9E1-9E865405DED4}" destId="{9A0AF390-4D09-4695-B209-AE1967354000}" srcOrd="0" destOrd="0" parTransId="{DC0280C0-DA29-4014-B04C-B2920C9CE52C}" sibTransId="{EB7FF327-8F65-4FD4-8DD3-224FB8CC1CF3}"/>
    <dgm:cxn modelId="{8D2113C3-1B35-4386-9BCB-81629106CC81}" type="presOf" srcId="{60E91D02-9A53-4E98-A9E1-9E865405DED4}" destId="{8B646793-C144-4179-8260-BB7DF9E6E649}" srcOrd="1" destOrd="0" presId="urn:microsoft.com/office/officeart/2005/8/layout/hierarchy3"/>
    <dgm:cxn modelId="{AA2C5FDE-5DAF-4C34-BA01-071E6A4448EB}" srcId="{56726354-4E7D-49E3-BED3-576021A61725}" destId="{60E91D02-9A53-4E98-A9E1-9E865405DED4}" srcOrd="1" destOrd="0" parTransId="{01DA76EE-6F0B-4118-A4CB-75C55C1A5CC1}" sibTransId="{E536879D-1850-4B9F-8116-F2980F273B75}"/>
    <dgm:cxn modelId="{8DF03978-387B-430D-8FEE-8AE3A38BD7D5}" srcId="{A437A83E-F171-4EE8-84A0-1BBA0F67DE09}" destId="{EB48073E-444C-453D-A0BD-E0C5C701BA21}" srcOrd="2" destOrd="0" parTransId="{3DE3EECD-3C37-41E1-A9DC-0D8C23B53E83}" sibTransId="{0D73C66B-103B-40EE-B0A6-349CCB69D86D}"/>
    <dgm:cxn modelId="{B8A2338E-B186-4408-B9E6-B7D535718C1E}" type="presOf" srcId="{EB48073E-444C-453D-A0BD-E0C5C701BA21}" destId="{B850B4F0-9499-444A-8FEB-0FC07D7FC2A0}" srcOrd="0" destOrd="0" presId="urn:microsoft.com/office/officeart/2005/8/layout/hierarchy3"/>
    <dgm:cxn modelId="{B83C47F6-7B4C-4007-A5C3-54381D994B92}" type="presOf" srcId="{9A0AF390-4D09-4695-B209-AE1967354000}" destId="{E075E5E7-CFA8-4A76-A4E5-E19DCD703414}" srcOrd="0" destOrd="0" presId="urn:microsoft.com/office/officeart/2005/8/layout/hierarchy3"/>
    <dgm:cxn modelId="{FCA02DDB-E515-45DF-B9A2-A061B6695E4B}" type="presOf" srcId="{B8194278-49B9-4C6F-9D69-A09DB3561C2E}" destId="{FC2F3AEE-FE1E-4DCB-9CBF-14BCC14FE25C}" srcOrd="0" destOrd="0" presId="urn:microsoft.com/office/officeart/2005/8/layout/hierarchy3"/>
    <dgm:cxn modelId="{1F803AC7-FA30-4E0C-A469-8A7A99D6F9F3}" type="presOf" srcId="{271E7269-BEDC-4435-87EC-74CA54596C12}" destId="{40A5271B-F619-437A-92A8-261B375620A2}" srcOrd="0" destOrd="0" presId="urn:microsoft.com/office/officeart/2005/8/layout/hierarchy3"/>
    <dgm:cxn modelId="{257A767F-31CC-42C4-8283-1F5114FA7B76}" type="presOf" srcId="{3DE3EECD-3C37-41E1-A9DC-0D8C23B53E83}" destId="{8E5B472F-A12C-46A8-94D3-066A77DAD11A}" srcOrd="0" destOrd="0" presId="urn:microsoft.com/office/officeart/2005/8/layout/hierarchy3"/>
    <dgm:cxn modelId="{F0330040-5B07-45FB-8FE0-3A81751BD0C0}" type="presOf" srcId="{56726354-4E7D-49E3-BED3-576021A61725}" destId="{D30F15D9-8A10-484D-8726-A9F583F84BEC}" srcOrd="0" destOrd="0" presId="urn:microsoft.com/office/officeart/2005/8/layout/hierarchy3"/>
    <dgm:cxn modelId="{21833F0A-2FB5-40EA-8200-06C1BE89D210}" srcId="{60E91D02-9A53-4E98-A9E1-9E865405DED4}" destId="{B8194278-49B9-4C6F-9D69-A09DB3561C2E}" srcOrd="2" destOrd="0" parTransId="{5A380E32-F8E4-4770-8D6D-641376D5BCB2}" sibTransId="{BB6BEC25-A0F3-47B2-88A0-428F61B26B37}"/>
    <dgm:cxn modelId="{374BF02E-E04F-4ACE-ABB1-66F770552E6B}" type="presOf" srcId="{17EF0B3B-2AD6-4536-81ED-25C3D81F99B3}" destId="{9C14052B-529D-41CD-B026-75E3E280500F}" srcOrd="0" destOrd="0" presId="urn:microsoft.com/office/officeart/2005/8/layout/hierarchy3"/>
    <dgm:cxn modelId="{3247798A-8743-49B4-9256-31977B93FD1C}" type="presOf" srcId="{87DFD897-AE29-4C94-A9ED-CEB9921F18C7}" destId="{E9690243-1495-48BF-A3A6-25510C155030}" srcOrd="0" destOrd="0" presId="urn:microsoft.com/office/officeart/2005/8/layout/hierarchy3"/>
    <dgm:cxn modelId="{94290113-192A-44E9-8E0C-F774347F800D}" type="presOf" srcId="{5A380E32-F8E4-4770-8D6D-641376D5BCB2}" destId="{284F72F3-8B76-4C48-80B1-FD248CAE4942}" srcOrd="0" destOrd="0" presId="urn:microsoft.com/office/officeart/2005/8/layout/hierarchy3"/>
    <dgm:cxn modelId="{53DFAAA4-C2F3-4ACC-8502-672AB3273694}" srcId="{56726354-4E7D-49E3-BED3-576021A61725}" destId="{A437A83E-F171-4EE8-84A0-1BBA0F67DE09}" srcOrd="0" destOrd="0" parTransId="{EAF76678-BC2D-424F-A909-A1C8206E6256}" sibTransId="{C5ED6CB7-5652-4B60-AA81-CA6908CD52EE}"/>
    <dgm:cxn modelId="{99529433-0E15-4006-A68D-697E2153059B}" srcId="{A437A83E-F171-4EE8-84A0-1BBA0F67DE09}" destId="{271E7269-BEDC-4435-87EC-74CA54596C12}" srcOrd="0" destOrd="0" parTransId="{00FD17CE-B748-49CB-93A1-B84BB23C6683}" sibTransId="{59708E68-5693-49AD-9FBE-4F69356A3D7E}"/>
    <dgm:cxn modelId="{DF7DB3C4-91C8-43DC-85BD-72533A01ABF9}" type="presOf" srcId="{95B72AAB-D122-43B0-8EBD-4A329CAC81F1}" destId="{3893A672-63D6-4972-AAD6-ED40257B2FAA}" srcOrd="0" destOrd="0" presId="urn:microsoft.com/office/officeart/2005/8/layout/hierarchy3"/>
    <dgm:cxn modelId="{B48B4D94-5330-4BCF-B3F0-5547A0CF596D}" type="presOf" srcId="{A437A83E-F171-4EE8-84A0-1BBA0F67DE09}" destId="{7D15F26F-10C7-44C8-BF37-8F691866E584}" srcOrd="1" destOrd="0" presId="urn:microsoft.com/office/officeart/2005/8/layout/hierarchy3"/>
    <dgm:cxn modelId="{7B6CE69C-29EB-41CA-99EE-E9A14412E642}" type="presOf" srcId="{A437A83E-F171-4EE8-84A0-1BBA0F67DE09}" destId="{058B7A67-C96C-4DD3-BCE7-53E49C0BB401}" srcOrd="0" destOrd="0" presId="urn:microsoft.com/office/officeart/2005/8/layout/hierarchy3"/>
    <dgm:cxn modelId="{A2E4511B-B271-4210-80EA-37294FFCFF87}" srcId="{A437A83E-F171-4EE8-84A0-1BBA0F67DE09}" destId="{C0DF023A-72CF-43E7-9EAE-DAAC8774D3C3}" srcOrd="1" destOrd="0" parTransId="{95B72AAB-D122-43B0-8EBD-4A329CAC81F1}" sibTransId="{F658C52B-A7EF-49F4-89E7-A9BFFE819356}"/>
    <dgm:cxn modelId="{BB643E34-E493-4F18-ACBD-07EDF65C459B}" type="presOf" srcId="{C0DF023A-72CF-43E7-9EAE-DAAC8774D3C3}" destId="{C4D22FBE-9A5C-46C8-9B99-D974EDDF3FBB}" srcOrd="0" destOrd="0" presId="urn:microsoft.com/office/officeart/2005/8/layout/hierarchy3"/>
    <dgm:cxn modelId="{3A34489B-27FC-4FDF-94B2-91CDAEA4C4BA}" type="presOf" srcId="{00FD17CE-B748-49CB-93A1-B84BB23C6683}" destId="{A86799E3-9135-4FB4-90E9-CEA18B6CA406}" srcOrd="0" destOrd="0" presId="urn:microsoft.com/office/officeart/2005/8/layout/hierarchy3"/>
    <dgm:cxn modelId="{2067B5E4-3FF7-45AE-BC9F-EF16C34280DB}" type="presParOf" srcId="{D30F15D9-8A10-484D-8726-A9F583F84BEC}" destId="{69FCF013-419B-4726-8B30-502187EE883D}" srcOrd="0" destOrd="0" presId="urn:microsoft.com/office/officeart/2005/8/layout/hierarchy3"/>
    <dgm:cxn modelId="{A64B4638-4A18-4188-ACA6-E1A3D130D537}" type="presParOf" srcId="{69FCF013-419B-4726-8B30-502187EE883D}" destId="{13F278B1-0B42-4A11-9FF4-0A77FCB1A5F2}" srcOrd="0" destOrd="0" presId="urn:microsoft.com/office/officeart/2005/8/layout/hierarchy3"/>
    <dgm:cxn modelId="{798E64F2-774A-4BE3-A5C0-BB7512180F63}" type="presParOf" srcId="{13F278B1-0B42-4A11-9FF4-0A77FCB1A5F2}" destId="{058B7A67-C96C-4DD3-BCE7-53E49C0BB401}" srcOrd="0" destOrd="0" presId="urn:microsoft.com/office/officeart/2005/8/layout/hierarchy3"/>
    <dgm:cxn modelId="{F29612CA-EBA0-44D4-9149-5D194F1378A4}" type="presParOf" srcId="{13F278B1-0B42-4A11-9FF4-0A77FCB1A5F2}" destId="{7D15F26F-10C7-44C8-BF37-8F691866E584}" srcOrd="1" destOrd="0" presId="urn:microsoft.com/office/officeart/2005/8/layout/hierarchy3"/>
    <dgm:cxn modelId="{AA3A86F6-2CA5-4794-B34B-5853D5DA9491}" type="presParOf" srcId="{69FCF013-419B-4726-8B30-502187EE883D}" destId="{8B5CB7D9-8087-4711-8681-120D0BA5A9E0}" srcOrd="1" destOrd="0" presId="urn:microsoft.com/office/officeart/2005/8/layout/hierarchy3"/>
    <dgm:cxn modelId="{CC498F0D-3B32-432B-887C-0191494E3EC7}" type="presParOf" srcId="{8B5CB7D9-8087-4711-8681-120D0BA5A9E0}" destId="{A86799E3-9135-4FB4-90E9-CEA18B6CA406}" srcOrd="0" destOrd="0" presId="urn:microsoft.com/office/officeart/2005/8/layout/hierarchy3"/>
    <dgm:cxn modelId="{D6791C9F-C6AE-43F1-8E1D-9782C5993E8C}" type="presParOf" srcId="{8B5CB7D9-8087-4711-8681-120D0BA5A9E0}" destId="{40A5271B-F619-437A-92A8-261B375620A2}" srcOrd="1" destOrd="0" presId="urn:microsoft.com/office/officeart/2005/8/layout/hierarchy3"/>
    <dgm:cxn modelId="{481CF667-03BC-4CCD-B77E-49351323AAFB}" type="presParOf" srcId="{8B5CB7D9-8087-4711-8681-120D0BA5A9E0}" destId="{3893A672-63D6-4972-AAD6-ED40257B2FAA}" srcOrd="2" destOrd="0" presId="urn:microsoft.com/office/officeart/2005/8/layout/hierarchy3"/>
    <dgm:cxn modelId="{6AF44F7A-1BF2-49AC-98BD-52DFA0A01F59}" type="presParOf" srcId="{8B5CB7D9-8087-4711-8681-120D0BA5A9E0}" destId="{C4D22FBE-9A5C-46C8-9B99-D974EDDF3FBB}" srcOrd="3" destOrd="0" presId="urn:microsoft.com/office/officeart/2005/8/layout/hierarchy3"/>
    <dgm:cxn modelId="{5907C1F4-2469-4698-994E-0BBBBC3A08A9}" type="presParOf" srcId="{8B5CB7D9-8087-4711-8681-120D0BA5A9E0}" destId="{8E5B472F-A12C-46A8-94D3-066A77DAD11A}" srcOrd="4" destOrd="0" presId="urn:microsoft.com/office/officeart/2005/8/layout/hierarchy3"/>
    <dgm:cxn modelId="{C9CDF297-AD03-49DA-811C-1DCDD19B84E0}" type="presParOf" srcId="{8B5CB7D9-8087-4711-8681-120D0BA5A9E0}" destId="{B850B4F0-9499-444A-8FEB-0FC07D7FC2A0}" srcOrd="5" destOrd="0" presId="urn:microsoft.com/office/officeart/2005/8/layout/hierarchy3"/>
    <dgm:cxn modelId="{F20E2453-CA70-4834-9498-6EBC80985563}" type="presParOf" srcId="{D30F15D9-8A10-484D-8726-A9F583F84BEC}" destId="{997C8C8C-4D84-4A7B-A869-CF0F33A101E3}" srcOrd="1" destOrd="0" presId="urn:microsoft.com/office/officeart/2005/8/layout/hierarchy3"/>
    <dgm:cxn modelId="{48714891-2CA8-46DC-AA4E-F7689FA9F2CE}" type="presParOf" srcId="{997C8C8C-4D84-4A7B-A869-CF0F33A101E3}" destId="{23EC1D1D-9178-4A0F-9375-1FAB263D6CE9}" srcOrd="0" destOrd="0" presId="urn:microsoft.com/office/officeart/2005/8/layout/hierarchy3"/>
    <dgm:cxn modelId="{C93787E3-E563-4166-ACD4-AB3A8E9546EE}" type="presParOf" srcId="{23EC1D1D-9178-4A0F-9375-1FAB263D6CE9}" destId="{60CE76B7-70CB-4E37-86D1-96CB8833E2FC}" srcOrd="0" destOrd="0" presId="urn:microsoft.com/office/officeart/2005/8/layout/hierarchy3"/>
    <dgm:cxn modelId="{5CAC0EAC-C552-4E50-9EFF-E4FF98B2AF63}" type="presParOf" srcId="{23EC1D1D-9178-4A0F-9375-1FAB263D6CE9}" destId="{8B646793-C144-4179-8260-BB7DF9E6E649}" srcOrd="1" destOrd="0" presId="urn:microsoft.com/office/officeart/2005/8/layout/hierarchy3"/>
    <dgm:cxn modelId="{9B71DC32-9C27-4998-9F98-BBFB778E277E}" type="presParOf" srcId="{997C8C8C-4D84-4A7B-A869-CF0F33A101E3}" destId="{CEA32B5D-9903-4031-8B0A-B3ADD564A9FB}" srcOrd="1" destOrd="0" presId="urn:microsoft.com/office/officeart/2005/8/layout/hierarchy3"/>
    <dgm:cxn modelId="{064CDCBF-6D92-4B85-913A-61C138C4D67D}" type="presParOf" srcId="{CEA32B5D-9903-4031-8B0A-B3ADD564A9FB}" destId="{F3449701-057D-4AEB-8C8B-E936F9F5638E}" srcOrd="0" destOrd="0" presId="urn:microsoft.com/office/officeart/2005/8/layout/hierarchy3"/>
    <dgm:cxn modelId="{C1EFBB88-BFA8-4AA2-8AB5-E63170DB5FA3}" type="presParOf" srcId="{CEA32B5D-9903-4031-8B0A-B3ADD564A9FB}" destId="{E075E5E7-CFA8-4A76-A4E5-E19DCD703414}" srcOrd="1" destOrd="0" presId="urn:microsoft.com/office/officeart/2005/8/layout/hierarchy3"/>
    <dgm:cxn modelId="{AF50C8CE-ECB9-44D3-BCA6-D4DFE0C0558F}" type="presParOf" srcId="{CEA32B5D-9903-4031-8B0A-B3ADD564A9FB}" destId="{9C14052B-529D-41CD-B026-75E3E280500F}" srcOrd="2" destOrd="0" presId="urn:microsoft.com/office/officeart/2005/8/layout/hierarchy3"/>
    <dgm:cxn modelId="{43ECC7E3-3469-432D-AD8B-186824F5AE6B}" type="presParOf" srcId="{CEA32B5D-9903-4031-8B0A-B3ADD564A9FB}" destId="{E9690243-1495-48BF-A3A6-25510C155030}" srcOrd="3" destOrd="0" presId="urn:microsoft.com/office/officeart/2005/8/layout/hierarchy3"/>
    <dgm:cxn modelId="{01FB24A7-814A-4CE3-BB3E-A008854742FF}" type="presParOf" srcId="{CEA32B5D-9903-4031-8B0A-B3ADD564A9FB}" destId="{284F72F3-8B76-4C48-80B1-FD248CAE4942}" srcOrd="4" destOrd="0" presId="urn:microsoft.com/office/officeart/2005/8/layout/hierarchy3"/>
    <dgm:cxn modelId="{57FF62EA-E42F-4774-94EF-63664890A966}" type="presParOf" srcId="{CEA32B5D-9903-4031-8B0A-B3ADD564A9FB}" destId="{FC2F3AEE-FE1E-4DCB-9CBF-14BCC14FE25C}" srcOrd="5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06A52F-DD1A-4759-A9B8-2CFF7458F1D9}">
      <dsp:nvSpPr>
        <dsp:cNvPr id="0" name=""/>
        <dsp:cNvSpPr/>
      </dsp:nvSpPr>
      <dsp:spPr>
        <a:xfrm>
          <a:off x="0" y="638617"/>
          <a:ext cx="432048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C6554-6F85-45B8-8413-C05379591494}">
      <dsp:nvSpPr>
        <dsp:cNvPr id="0" name=""/>
        <dsp:cNvSpPr/>
      </dsp:nvSpPr>
      <dsp:spPr>
        <a:xfrm>
          <a:off x="205475" y="2641"/>
          <a:ext cx="4113542" cy="724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Какова конъюнктура рынка труда?</a:t>
          </a:r>
          <a:endParaRPr lang="ru-RU" sz="2000" kern="1200" dirty="0"/>
        </a:p>
      </dsp:txBody>
      <dsp:txXfrm>
        <a:off x="205475" y="2641"/>
        <a:ext cx="4113542" cy="724535"/>
      </dsp:txXfrm>
    </dsp:sp>
    <dsp:sp modelId="{14B652FA-D7A5-48AF-8C37-E9D72CAB6D57}">
      <dsp:nvSpPr>
        <dsp:cNvPr id="0" name=""/>
        <dsp:cNvSpPr/>
      </dsp:nvSpPr>
      <dsp:spPr>
        <a:xfrm>
          <a:off x="0" y="1357001"/>
          <a:ext cx="432048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0749-8C02-4CA5-9E48-212C3E105D7E}">
      <dsp:nvSpPr>
        <dsp:cNvPr id="0" name=""/>
        <dsp:cNvSpPr/>
      </dsp:nvSpPr>
      <dsp:spPr>
        <a:xfrm>
          <a:off x="205475" y="822217"/>
          <a:ext cx="4113542" cy="6233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Какие производства будут динамично развиваться?</a:t>
          </a:r>
          <a:endParaRPr lang="ru-RU" sz="2000" kern="1200" dirty="0"/>
        </a:p>
      </dsp:txBody>
      <dsp:txXfrm>
        <a:off x="205475" y="822217"/>
        <a:ext cx="4113542" cy="623343"/>
      </dsp:txXfrm>
    </dsp:sp>
    <dsp:sp modelId="{5ED9CA08-2B0F-4D72-B423-D81794DE9AA8}">
      <dsp:nvSpPr>
        <dsp:cNvPr id="0" name=""/>
        <dsp:cNvSpPr/>
      </dsp:nvSpPr>
      <dsp:spPr>
        <a:xfrm>
          <a:off x="0" y="2072377"/>
          <a:ext cx="432048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BB6CB-A62F-4D6C-8789-A9F43AC2B3C2}">
      <dsp:nvSpPr>
        <dsp:cNvPr id="0" name=""/>
        <dsp:cNvSpPr/>
      </dsp:nvSpPr>
      <dsp:spPr>
        <a:xfrm>
          <a:off x="205475" y="1540601"/>
          <a:ext cx="4113542" cy="620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Что сделает меня конкурентоспособным?</a:t>
          </a:r>
          <a:endParaRPr lang="ru-RU" sz="2000" kern="1200" dirty="0"/>
        </a:p>
      </dsp:txBody>
      <dsp:txXfrm>
        <a:off x="205475" y="1540601"/>
        <a:ext cx="4113542" cy="620336"/>
      </dsp:txXfrm>
    </dsp:sp>
    <dsp:sp modelId="{BB8A9554-36B4-480C-986F-0FD8D74A048F}">
      <dsp:nvSpPr>
        <dsp:cNvPr id="0" name=""/>
        <dsp:cNvSpPr/>
      </dsp:nvSpPr>
      <dsp:spPr>
        <a:xfrm flipV="1">
          <a:off x="0" y="3264540"/>
          <a:ext cx="4320480" cy="1198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A2A14-931D-4F67-9893-3235E144A813}">
      <dsp:nvSpPr>
        <dsp:cNvPr id="0" name=""/>
        <dsp:cNvSpPr/>
      </dsp:nvSpPr>
      <dsp:spPr>
        <a:xfrm>
          <a:off x="163308" y="2258735"/>
          <a:ext cx="4113542" cy="1094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Как стать настоящим востребованным профессионалом?</a:t>
          </a:r>
          <a:endParaRPr lang="ru-RU" sz="2000" kern="1200" dirty="0"/>
        </a:p>
      </dsp:txBody>
      <dsp:txXfrm>
        <a:off x="163308" y="2258735"/>
        <a:ext cx="4113542" cy="10944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B236FF-AF02-4BF2-B2BE-9A8D94AA0512}">
      <dsp:nvSpPr>
        <dsp:cNvPr id="0" name=""/>
        <dsp:cNvSpPr/>
      </dsp:nvSpPr>
      <dsp:spPr>
        <a:xfrm>
          <a:off x="0" y="554779"/>
          <a:ext cx="511159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7C643-9C45-41CB-ABA2-676F6D9758BD}">
      <dsp:nvSpPr>
        <dsp:cNvPr id="0" name=""/>
        <dsp:cNvSpPr/>
      </dsp:nvSpPr>
      <dsp:spPr>
        <a:xfrm>
          <a:off x="255579" y="303859"/>
          <a:ext cx="357811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4" tIns="0" rIns="13524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Отечественное производство</a:t>
          </a:r>
          <a:endParaRPr lang="ru-RU" sz="1700" kern="1200" dirty="0"/>
        </a:p>
      </dsp:txBody>
      <dsp:txXfrm>
        <a:off x="255579" y="303859"/>
        <a:ext cx="3578114" cy="501840"/>
      </dsp:txXfrm>
    </dsp:sp>
    <dsp:sp modelId="{01634E95-4B92-49D0-8E4C-24377F29E0FA}">
      <dsp:nvSpPr>
        <dsp:cNvPr id="0" name=""/>
        <dsp:cNvSpPr/>
      </dsp:nvSpPr>
      <dsp:spPr>
        <a:xfrm>
          <a:off x="0" y="1325899"/>
          <a:ext cx="511159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2505-A3BA-4C88-9E35-84D81F88C63E}">
      <dsp:nvSpPr>
        <dsp:cNvPr id="0" name=""/>
        <dsp:cNvSpPr/>
      </dsp:nvSpPr>
      <dsp:spPr>
        <a:xfrm>
          <a:off x="200982" y="1059247"/>
          <a:ext cx="357811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4" tIns="0" rIns="13524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Наукоемкая продукция</a:t>
          </a:r>
          <a:endParaRPr lang="ru-RU" sz="1700" kern="1200" dirty="0"/>
        </a:p>
      </dsp:txBody>
      <dsp:txXfrm>
        <a:off x="200982" y="1059247"/>
        <a:ext cx="3578114" cy="501840"/>
      </dsp:txXfrm>
    </dsp:sp>
    <dsp:sp modelId="{4CDF3B5B-5F07-4D59-8CFE-9C2A67F4447B}">
      <dsp:nvSpPr>
        <dsp:cNvPr id="0" name=""/>
        <dsp:cNvSpPr/>
      </dsp:nvSpPr>
      <dsp:spPr>
        <a:xfrm>
          <a:off x="0" y="2097019"/>
          <a:ext cx="511159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861CB-4E0D-442D-94D3-29D97404C761}">
      <dsp:nvSpPr>
        <dsp:cNvPr id="0" name=""/>
        <dsp:cNvSpPr/>
      </dsp:nvSpPr>
      <dsp:spPr>
        <a:xfrm>
          <a:off x="255579" y="1846099"/>
          <a:ext cx="357811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4" tIns="0" rIns="13524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Экономически стабильно</a:t>
          </a:r>
          <a:endParaRPr lang="ru-RU" sz="1700" kern="1200" dirty="0"/>
        </a:p>
      </dsp:txBody>
      <dsp:txXfrm>
        <a:off x="255579" y="1846099"/>
        <a:ext cx="3578114" cy="501840"/>
      </dsp:txXfrm>
    </dsp:sp>
    <dsp:sp modelId="{905BCF39-05B3-4031-A579-A37E2487EB23}">
      <dsp:nvSpPr>
        <dsp:cNvPr id="0" name=""/>
        <dsp:cNvSpPr/>
      </dsp:nvSpPr>
      <dsp:spPr>
        <a:xfrm>
          <a:off x="0" y="2868140"/>
          <a:ext cx="511159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A57FE-FE60-4C40-82A2-3141BC35D617}">
      <dsp:nvSpPr>
        <dsp:cNvPr id="0" name=""/>
        <dsp:cNvSpPr/>
      </dsp:nvSpPr>
      <dsp:spPr>
        <a:xfrm>
          <a:off x="255579" y="2617220"/>
          <a:ext cx="357811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4" tIns="0" rIns="13524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Постоянная потребность в кадрах</a:t>
          </a:r>
          <a:endParaRPr lang="ru-RU" sz="1700" kern="1200" dirty="0"/>
        </a:p>
      </dsp:txBody>
      <dsp:txXfrm>
        <a:off x="255579" y="2617220"/>
        <a:ext cx="3578114" cy="5018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6FD1C0-A077-4F41-A13F-C916347B929E}">
      <dsp:nvSpPr>
        <dsp:cNvPr id="0" name=""/>
        <dsp:cNvSpPr/>
      </dsp:nvSpPr>
      <dsp:spPr>
        <a:xfrm>
          <a:off x="-3986729" y="-602611"/>
          <a:ext cx="4677383" cy="4677383"/>
        </a:xfrm>
        <a:prstGeom prst="blockArc">
          <a:avLst>
            <a:gd name="adj1" fmla="val 18900000"/>
            <a:gd name="adj2" fmla="val 2700000"/>
            <a:gd name="adj3" fmla="val 46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4B84E-ECFD-4FBA-833A-25B87CB37CB7}">
      <dsp:nvSpPr>
        <dsp:cNvPr id="0" name=""/>
        <dsp:cNvSpPr/>
      </dsp:nvSpPr>
      <dsp:spPr>
        <a:xfrm>
          <a:off x="314193" y="347216"/>
          <a:ext cx="4150302" cy="69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2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 Осознанный выбор своего              жизненного пути</a:t>
          </a:r>
          <a:endParaRPr lang="ru-RU" sz="2000" kern="1200" dirty="0"/>
        </a:p>
      </dsp:txBody>
      <dsp:txXfrm>
        <a:off x="314193" y="347216"/>
        <a:ext cx="4150302" cy="694432"/>
      </dsp:txXfrm>
    </dsp:sp>
    <dsp:sp modelId="{35E825C6-605D-4425-A12F-BC4DC8298FBE}">
      <dsp:nvSpPr>
        <dsp:cNvPr id="0" name=""/>
        <dsp:cNvSpPr/>
      </dsp:nvSpPr>
      <dsp:spPr>
        <a:xfrm>
          <a:off x="-1" y="216020"/>
          <a:ext cx="868040" cy="868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B5419-E362-4982-8099-08D3700B637A}">
      <dsp:nvSpPr>
        <dsp:cNvPr id="0" name=""/>
        <dsp:cNvSpPr/>
      </dsp:nvSpPr>
      <dsp:spPr>
        <a:xfrm>
          <a:off x="566614" y="1143316"/>
          <a:ext cx="3897885" cy="1185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20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Снижение остроты дефицита квалифицированных и мотивированных сотрудников на производстве</a:t>
          </a:r>
          <a:endParaRPr lang="ru-RU" sz="1800" kern="1200" dirty="0"/>
        </a:p>
      </dsp:txBody>
      <dsp:txXfrm>
        <a:off x="566614" y="1143316"/>
        <a:ext cx="3897885" cy="1185527"/>
      </dsp:txXfrm>
    </dsp:sp>
    <dsp:sp modelId="{2579A891-71C5-4BF3-987A-6660B0B1C114}">
      <dsp:nvSpPr>
        <dsp:cNvPr id="0" name=""/>
        <dsp:cNvSpPr/>
      </dsp:nvSpPr>
      <dsp:spPr>
        <a:xfrm>
          <a:off x="216027" y="1259256"/>
          <a:ext cx="868040" cy="868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E46BF-B563-446A-BCAB-9E72E2731C4B}">
      <dsp:nvSpPr>
        <dsp:cNvPr id="0" name=""/>
        <dsp:cNvSpPr/>
      </dsp:nvSpPr>
      <dsp:spPr>
        <a:xfrm>
          <a:off x="298041" y="2376266"/>
          <a:ext cx="4182605" cy="802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20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Включение школьников в создание интеллектуальных ценностей и их внедрение в экономику региона</a:t>
          </a:r>
          <a:endParaRPr lang="ru-RU" sz="1800" kern="1200" dirty="0"/>
        </a:p>
      </dsp:txBody>
      <dsp:txXfrm>
        <a:off x="298041" y="2376266"/>
        <a:ext cx="4182605" cy="802923"/>
      </dsp:txXfrm>
    </dsp:sp>
    <dsp:sp modelId="{7E84BA3A-B791-4E62-8B53-2AC48FAD2D24}">
      <dsp:nvSpPr>
        <dsp:cNvPr id="0" name=""/>
        <dsp:cNvSpPr/>
      </dsp:nvSpPr>
      <dsp:spPr>
        <a:xfrm>
          <a:off x="-11997" y="2304255"/>
          <a:ext cx="868040" cy="868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06A52F-DD1A-4759-A9B8-2CFF7458F1D9}">
      <dsp:nvSpPr>
        <dsp:cNvPr id="0" name=""/>
        <dsp:cNvSpPr/>
      </dsp:nvSpPr>
      <dsp:spPr>
        <a:xfrm>
          <a:off x="0" y="787477"/>
          <a:ext cx="432048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C6554-6F85-45B8-8413-C05379591494}">
      <dsp:nvSpPr>
        <dsp:cNvPr id="0" name=""/>
        <dsp:cNvSpPr/>
      </dsp:nvSpPr>
      <dsp:spPr>
        <a:xfrm>
          <a:off x="205475" y="151501"/>
          <a:ext cx="4113542" cy="724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Инновационная образовательная среда</a:t>
          </a:r>
          <a:endParaRPr lang="ru-RU" sz="2000" kern="1200" dirty="0"/>
        </a:p>
      </dsp:txBody>
      <dsp:txXfrm>
        <a:off x="205475" y="151501"/>
        <a:ext cx="4113542" cy="724535"/>
      </dsp:txXfrm>
    </dsp:sp>
    <dsp:sp modelId="{14B652FA-D7A5-48AF-8C37-E9D72CAB6D57}">
      <dsp:nvSpPr>
        <dsp:cNvPr id="0" name=""/>
        <dsp:cNvSpPr/>
      </dsp:nvSpPr>
      <dsp:spPr>
        <a:xfrm>
          <a:off x="0" y="1505861"/>
          <a:ext cx="432048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0749-8C02-4CA5-9E48-212C3E105D7E}">
      <dsp:nvSpPr>
        <dsp:cNvPr id="0" name=""/>
        <dsp:cNvSpPr/>
      </dsp:nvSpPr>
      <dsp:spPr>
        <a:xfrm>
          <a:off x="205475" y="971077"/>
          <a:ext cx="4113542" cy="6233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Углубленное изучение инженерно-технических дисциплин</a:t>
          </a:r>
          <a:endParaRPr lang="ru-RU" sz="2000" kern="1200" dirty="0"/>
        </a:p>
      </dsp:txBody>
      <dsp:txXfrm>
        <a:off x="205475" y="971077"/>
        <a:ext cx="4113542" cy="623343"/>
      </dsp:txXfrm>
    </dsp:sp>
    <dsp:sp modelId="{5ED9CA08-2B0F-4D72-B423-D81794DE9AA8}">
      <dsp:nvSpPr>
        <dsp:cNvPr id="0" name=""/>
        <dsp:cNvSpPr/>
      </dsp:nvSpPr>
      <dsp:spPr>
        <a:xfrm>
          <a:off x="0" y="2221237"/>
          <a:ext cx="432048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BB6CB-A62F-4D6C-8789-A9F43AC2B3C2}">
      <dsp:nvSpPr>
        <dsp:cNvPr id="0" name=""/>
        <dsp:cNvSpPr/>
      </dsp:nvSpPr>
      <dsp:spPr>
        <a:xfrm>
          <a:off x="205475" y="1689461"/>
          <a:ext cx="4113542" cy="620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Программа профориентации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с 1 по 11 класс</a:t>
          </a:r>
          <a:endParaRPr lang="ru-RU" sz="2000" kern="1200" dirty="0"/>
        </a:p>
      </dsp:txBody>
      <dsp:txXfrm>
        <a:off x="205475" y="1689461"/>
        <a:ext cx="4113542" cy="620336"/>
      </dsp:txXfrm>
    </dsp:sp>
    <dsp:sp modelId="{BB8A9554-36B4-480C-986F-0FD8D74A048F}">
      <dsp:nvSpPr>
        <dsp:cNvPr id="0" name=""/>
        <dsp:cNvSpPr/>
      </dsp:nvSpPr>
      <dsp:spPr>
        <a:xfrm flipV="1">
          <a:off x="0" y="3264540"/>
          <a:ext cx="4320480" cy="1198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A2A14-931D-4F67-9893-3235E144A813}">
      <dsp:nvSpPr>
        <dsp:cNvPr id="0" name=""/>
        <dsp:cNvSpPr/>
      </dsp:nvSpPr>
      <dsp:spPr>
        <a:xfrm>
          <a:off x="163308" y="2407595"/>
          <a:ext cx="4113542" cy="7967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Прикладной характер обучения</a:t>
          </a:r>
          <a:endParaRPr lang="ru-RU" sz="2000" kern="1200" dirty="0"/>
        </a:p>
      </dsp:txBody>
      <dsp:txXfrm>
        <a:off x="163308" y="2407595"/>
        <a:ext cx="4113542" cy="79676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385F49-5D06-4344-A697-722050E52359}">
      <dsp:nvSpPr>
        <dsp:cNvPr id="0" name=""/>
        <dsp:cNvSpPr/>
      </dsp:nvSpPr>
      <dsp:spPr>
        <a:xfrm>
          <a:off x="127536" y="15710"/>
          <a:ext cx="2499364" cy="12631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26670" rIns="8890" bIns="88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kern="1200" dirty="0" smtClean="0"/>
            <a:t>«</a:t>
          </a:r>
          <a:r>
            <a:rPr lang="ru-RU" sz="900" kern="1200" dirty="0" err="1" smtClean="0"/>
            <a:t>Феринские</a:t>
          </a:r>
          <a:r>
            <a:rPr lang="ru-RU" sz="900" kern="1200" dirty="0" smtClean="0"/>
            <a:t> чтения»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Деятельность Научного общества обучающихся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Подготовка к конкурсам, конференциям, МАН и т.д.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Публикация творческих разработок педагогического коллектива лицея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Сопровождение деятельности Музея М.А. </a:t>
          </a:r>
          <a:r>
            <a:rPr lang="ru-RU" sz="900" kern="1200" dirty="0" err="1" smtClean="0"/>
            <a:t>Ферина</a:t>
          </a:r>
          <a:endParaRPr lang="ru-RU" sz="900" kern="1200" dirty="0"/>
        </a:p>
      </dsp:txBody>
      <dsp:txXfrm>
        <a:off x="127536" y="15710"/>
        <a:ext cx="2499364" cy="1263123"/>
      </dsp:txXfrm>
    </dsp:sp>
    <dsp:sp modelId="{709F5275-2F31-44C6-8542-84B0376FD428}">
      <dsp:nvSpPr>
        <dsp:cNvPr id="0" name=""/>
        <dsp:cNvSpPr/>
      </dsp:nvSpPr>
      <dsp:spPr>
        <a:xfrm>
          <a:off x="127536" y="1278834"/>
          <a:ext cx="2499364" cy="543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НАУЧНЫЕ</a:t>
          </a:r>
          <a:endParaRPr lang="ru-RU" sz="1200" kern="1200" dirty="0"/>
        </a:p>
      </dsp:txBody>
      <dsp:txXfrm>
        <a:off x="127536" y="1278834"/>
        <a:ext cx="1760115" cy="543143"/>
      </dsp:txXfrm>
    </dsp:sp>
    <dsp:sp modelId="{E0872283-24A5-4327-8253-88706CF61E6D}">
      <dsp:nvSpPr>
        <dsp:cNvPr id="0" name=""/>
        <dsp:cNvSpPr/>
      </dsp:nvSpPr>
      <dsp:spPr>
        <a:xfrm>
          <a:off x="1770656" y="1365107"/>
          <a:ext cx="592238" cy="5922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54052-3B9F-4B09-9B81-0F6DE06C8AC6}">
      <dsp:nvSpPr>
        <dsp:cNvPr id="0" name=""/>
        <dsp:cNvSpPr/>
      </dsp:nvSpPr>
      <dsp:spPr>
        <a:xfrm>
          <a:off x="2777879" y="15710"/>
          <a:ext cx="2110635" cy="12631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Контроль за выполнением плана работы Инженерных классов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Реализация проектов в сфере физико-математического образования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Сотрудничество с ВУЗами и учреждениями дополнительного образования в сфере обучения инженерных классов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Проведение тематических педагогических советов и научно-методических советов</a:t>
          </a:r>
          <a:endParaRPr lang="ru-RU" sz="800" kern="1200" dirty="0"/>
        </a:p>
      </dsp:txBody>
      <dsp:txXfrm>
        <a:off x="2777879" y="15710"/>
        <a:ext cx="2110635" cy="1263123"/>
      </dsp:txXfrm>
    </dsp:sp>
    <dsp:sp modelId="{5B95DA5B-A171-4D3E-92AC-8857BBAB18EF}">
      <dsp:nvSpPr>
        <dsp:cNvPr id="0" name=""/>
        <dsp:cNvSpPr/>
      </dsp:nvSpPr>
      <dsp:spPr>
        <a:xfrm>
          <a:off x="2773623" y="1278834"/>
          <a:ext cx="2119147" cy="543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УЧЕБНЫЕ</a:t>
          </a:r>
          <a:endParaRPr lang="ru-RU" sz="1200" kern="1200" dirty="0"/>
        </a:p>
      </dsp:txBody>
      <dsp:txXfrm>
        <a:off x="2773623" y="1278834"/>
        <a:ext cx="1492357" cy="543143"/>
      </dsp:txXfrm>
    </dsp:sp>
    <dsp:sp modelId="{5A68EE96-F34E-4A3E-8D6D-3805BE6BF339}">
      <dsp:nvSpPr>
        <dsp:cNvPr id="0" name=""/>
        <dsp:cNvSpPr/>
      </dsp:nvSpPr>
      <dsp:spPr>
        <a:xfrm>
          <a:off x="4226635" y="1365107"/>
          <a:ext cx="592238" cy="5922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CF8DE-58D8-420A-87D5-542599F82CF2}">
      <dsp:nvSpPr>
        <dsp:cNvPr id="0" name=""/>
        <dsp:cNvSpPr/>
      </dsp:nvSpPr>
      <dsp:spPr>
        <a:xfrm>
          <a:off x="5054917" y="2296"/>
          <a:ext cx="2506978" cy="131678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Junior Skills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Кружки робототехники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Сопровождение выставочных проектов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Проведение смотра-конкурса «Сделано в лицее»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Проведение «Битвы роботов»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Организация и сопровождение «Инженерных игр»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«Ученик года» 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 smtClean="0"/>
            <a:t>Стипендия им. В.И. </a:t>
          </a:r>
          <a:r>
            <a:rPr lang="ru-RU" sz="800" kern="1200" dirty="0" err="1" smtClean="0"/>
            <a:t>Корзникова</a:t>
          </a:r>
          <a:endParaRPr lang="ru-RU" sz="800" kern="1200" dirty="0"/>
        </a:p>
      </dsp:txBody>
      <dsp:txXfrm>
        <a:off x="5054917" y="2296"/>
        <a:ext cx="2506978" cy="1316781"/>
      </dsp:txXfrm>
    </dsp:sp>
    <dsp:sp modelId="{556CC00E-B4A2-4826-8AFE-0BFA6A9A2468}">
      <dsp:nvSpPr>
        <dsp:cNvPr id="0" name=""/>
        <dsp:cNvSpPr/>
      </dsp:nvSpPr>
      <dsp:spPr>
        <a:xfrm>
          <a:off x="5039494" y="1292248"/>
          <a:ext cx="2537825" cy="543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ПРИКЛАДНЫЕ</a:t>
          </a:r>
          <a:endParaRPr lang="ru-RU" sz="1200" kern="1200" dirty="0"/>
        </a:p>
      </dsp:txBody>
      <dsp:txXfrm>
        <a:off x="5039494" y="1292248"/>
        <a:ext cx="1787201" cy="543143"/>
      </dsp:txXfrm>
    </dsp:sp>
    <dsp:sp modelId="{B733718B-AE0F-415F-BC9E-F36F7B17EE1B}">
      <dsp:nvSpPr>
        <dsp:cNvPr id="0" name=""/>
        <dsp:cNvSpPr/>
      </dsp:nvSpPr>
      <dsp:spPr>
        <a:xfrm>
          <a:off x="6696746" y="1368152"/>
          <a:ext cx="592238" cy="59223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94099-FA85-4299-9D7C-AB9ED3472643}">
      <dsp:nvSpPr>
        <dsp:cNvPr id="0" name=""/>
        <dsp:cNvSpPr/>
      </dsp:nvSpPr>
      <dsp:spPr>
        <a:xfrm>
          <a:off x="1512181" y="2264084"/>
          <a:ext cx="2232450" cy="12631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Издание газеты «Лицеист»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Распространение информации в социальных сетях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Поддержка и своевременное обновление сайта организации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Работа с потенциальными спонсорами</a:t>
          </a:r>
          <a:endParaRPr lang="ru-RU" sz="900" kern="1200" dirty="0"/>
        </a:p>
      </dsp:txBody>
      <dsp:txXfrm>
        <a:off x="1512181" y="2264084"/>
        <a:ext cx="2232450" cy="1263123"/>
      </dsp:txXfrm>
    </dsp:sp>
    <dsp:sp modelId="{1FF36057-31D0-44DB-B6C3-54897B719E47}">
      <dsp:nvSpPr>
        <dsp:cNvPr id="0" name=""/>
        <dsp:cNvSpPr/>
      </dsp:nvSpPr>
      <dsp:spPr>
        <a:xfrm>
          <a:off x="1516436" y="3527208"/>
          <a:ext cx="2223939" cy="543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ИНФОРМАЦИОННЫЕ</a:t>
          </a:r>
          <a:endParaRPr lang="ru-RU" sz="1200" kern="1200" dirty="0"/>
        </a:p>
      </dsp:txBody>
      <dsp:txXfrm>
        <a:off x="1516436" y="3527208"/>
        <a:ext cx="1566154" cy="543143"/>
      </dsp:txXfrm>
    </dsp:sp>
    <dsp:sp modelId="{3BBD2159-1D7F-4C5C-A44A-F8990285C6C7}">
      <dsp:nvSpPr>
        <dsp:cNvPr id="0" name=""/>
        <dsp:cNvSpPr/>
      </dsp:nvSpPr>
      <dsp:spPr>
        <a:xfrm>
          <a:off x="3021845" y="3613481"/>
          <a:ext cx="592238" cy="59223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9B527-7A0C-4382-99EB-F3888CF733D4}">
      <dsp:nvSpPr>
        <dsp:cNvPr id="0" name=""/>
        <dsp:cNvSpPr/>
      </dsp:nvSpPr>
      <dsp:spPr>
        <a:xfrm>
          <a:off x="3891355" y="2264084"/>
          <a:ext cx="2301319" cy="12631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- Поддержка и </a:t>
          </a:r>
          <a:r>
            <a:rPr lang="ru-RU" sz="900" kern="1200" dirty="0" err="1" smtClean="0"/>
            <a:t>модерация</a:t>
          </a:r>
          <a:r>
            <a:rPr lang="ru-RU" sz="900" kern="1200" dirty="0" smtClean="0"/>
            <a:t> онлайн-конкурса «Я – лицеист»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Разработка перспективных онлайн-проектов 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Проведение конкурса «Лучший ЭОР» среди педагогов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3891355" y="2264084"/>
        <a:ext cx="2301319" cy="1263123"/>
      </dsp:txXfrm>
    </dsp:sp>
    <dsp:sp modelId="{2C69985E-FECF-4B3A-A485-06664B6C1E0E}">
      <dsp:nvSpPr>
        <dsp:cNvPr id="0" name=""/>
        <dsp:cNvSpPr/>
      </dsp:nvSpPr>
      <dsp:spPr>
        <a:xfrm>
          <a:off x="3909824" y="3527208"/>
          <a:ext cx="2264380" cy="543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сфере электронного образования</a:t>
          </a:r>
          <a:endParaRPr lang="ru-RU" sz="1200" kern="1200" dirty="0"/>
        </a:p>
      </dsp:txBody>
      <dsp:txXfrm>
        <a:off x="3909824" y="3527208"/>
        <a:ext cx="1594634" cy="543143"/>
      </dsp:txXfrm>
    </dsp:sp>
    <dsp:sp modelId="{9694811B-DCF9-47E1-9B69-6558281A903F}">
      <dsp:nvSpPr>
        <dsp:cNvPr id="0" name=""/>
        <dsp:cNvSpPr/>
      </dsp:nvSpPr>
      <dsp:spPr>
        <a:xfrm>
          <a:off x="5390037" y="3613481"/>
          <a:ext cx="683069" cy="59223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8B7A67-C96C-4DD3-BCE7-53E49C0BB401}">
      <dsp:nvSpPr>
        <dsp:cNvPr id="0" name=""/>
        <dsp:cNvSpPr/>
      </dsp:nvSpPr>
      <dsp:spPr>
        <a:xfrm>
          <a:off x="5608" y="132"/>
          <a:ext cx="2699462" cy="1050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Начальная школа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8" y="132"/>
        <a:ext cx="2699462" cy="1050205"/>
      </dsp:txXfrm>
    </dsp:sp>
    <dsp:sp modelId="{A86799E3-9135-4FB4-90E9-CEA18B6CA406}">
      <dsp:nvSpPr>
        <dsp:cNvPr id="0" name=""/>
        <dsp:cNvSpPr/>
      </dsp:nvSpPr>
      <dsp:spPr>
        <a:xfrm>
          <a:off x="275554" y="1050337"/>
          <a:ext cx="269946" cy="693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547"/>
              </a:lnTo>
              <a:lnTo>
                <a:pt x="269946" y="6935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5271B-F619-437A-92A8-261B375620A2}">
      <dsp:nvSpPr>
        <dsp:cNvPr id="0" name=""/>
        <dsp:cNvSpPr/>
      </dsp:nvSpPr>
      <dsp:spPr>
        <a:xfrm>
          <a:off x="545500" y="1394130"/>
          <a:ext cx="2200274" cy="699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«Сделано в лицее»</a:t>
          </a:r>
          <a:endParaRPr lang="ru-RU" sz="15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5500" y="1394130"/>
        <a:ext cx="2200274" cy="699508"/>
      </dsp:txXfrm>
    </dsp:sp>
    <dsp:sp modelId="{3893A672-63D6-4972-AAD6-ED40257B2FAA}">
      <dsp:nvSpPr>
        <dsp:cNvPr id="0" name=""/>
        <dsp:cNvSpPr/>
      </dsp:nvSpPr>
      <dsp:spPr>
        <a:xfrm>
          <a:off x="275554" y="1050337"/>
          <a:ext cx="269946" cy="170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0565"/>
              </a:lnTo>
              <a:lnTo>
                <a:pt x="269946" y="17005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22FBE-9A5C-46C8-9B99-D974EDDF3FBB}">
      <dsp:nvSpPr>
        <dsp:cNvPr id="0" name=""/>
        <dsp:cNvSpPr/>
      </dsp:nvSpPr>
      <dsp:spPr>
        <a:xfrm>
          <a:off x="545500" y="2437432"/>
          <a:ext cx="2200274" cy="626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«Битва роботов»</a:t>
          </a:r>
          <a:endParaRPr lang="ru-RU" sz="15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5500" y="2437432"/>
        <a:ext cx="2200274" cy="626940"/>
      </dsp:txXfrm>
    </dsp:sp>
    <dsp:sp modelId="{8E5B472F-A12C-46A8-94D3-066A77DAD11A}">
      <dsp:nvSpPr>
        <dsp:cNvPr id="0" name=""/>
        <dsp:cNvSpPr/>
      </dsp:nvSpPr>
      <dsp:spPr>
        <a:xfrm>
          <a:off x="275554" y="1050337"/>
          <a:ext cx="269946" cy="2562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2591"/>
              </a:lnTo>
              <a:lnTo>
                <a:pt x="269946" y="25625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0B4F0-9499-444A-8FEB-0FC07D7FC2A0}">
      <dsp:nvSpPr>
        <dsp:cNvPr id="0" name=""/>
        <dsp:cNvSpPr/>
      </dsp:nvSpPr>
      <dsp:spPr>
        <a:xfrm>
          <a:off x="545500" y="3408166"/>
          <a:ext cx="2200274" cy="409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Студия робототехники</a:t>
          </a:r>
          <a:endParaRPr lang="ru-RU" sz="15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5500" y="3408166"/>
        <a:ext cx="2200274" cy="409526"/>
      </dsp:txXfrm>
    </dsp:sp>
    <dsp:sp modelId="{60CE76B7-70CB-4E37-86D1-96CB8833E2FC}">
      <dsp:nvSpPr>
        <dsp:cNvPr id="0" name=""/>
        <dsp:cNvSpPr/>
      </dsp:nvSpPr>
      <dsp:spPr>
        <a:xfrm>
          <a:off x="3392656" y="132"/>
          <a:ext cx="2487300" cy="1189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Основная и старшая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2656" y="132"/>
        <a:ext cx="2487300" cy="1189441"/>
      </dsp:txXfrm>
    </dsp:sp>
    <dsp:sp modelId="{F3449701-057D-4AEB-8C8B-E936F9F5638E}">
      <dsp:nvSpPr>
        <dsp:cNvPr id="0" name=""/>
        <dsp:cNvSpPr/>
      </dsp:nvSpPr>
      <dsp:spPr>
        <a:xfrm>
          <a:off x="3641386" y="1189573"/>
          <a:ext cx="248730" cy="624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163"/>
              </a:lnTo>
              <a:lnTo>
                <a:pt x="248730" y="6241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5E5E7-CFA8-4A76-A4E5-E19DCD703414}">
      <dsp:nvSpPr>
        <dsp:cNvPr id="0" name=""/>
        <dsp:cNvSpPr/>
      </dsp:nvSpPr>
      <dsp:spPr>
        <a:xfrm>
          <a:off x="3890116" y="1533366"/>
          <a:ext cx="2200274" cy="560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«Инженерные игры»</a:t>
          </a:r>
          <a:endParaRPr lang="ru-RU" sz="15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90116" y="1533366"/>
        <a:ext cx="2200274" cy="560740"/>
      </dsp:txXfrm>
    </dsp:sp>
    <dsp:sp modelId="{9C14052B-529D-41CD-B026-75E3E280500F}">
      <dsp:nvSpPr>
        <dsp:cNvPr id="0" name=""/>
        <dsp:cNvSpPr/>
      </dsp:nvSpPr>
      <dsp:spPr>
        <a:xfrm>
          <a:off x="3641386" y="1189573"/>
          <a:ext cx="248730" cy="1679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9511"/>
              </a:lnTo>
              <a:lnTo>
                <a:pt x="248730" y="167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90243-1495-48BF-A3A6-25510C155030}">
      <dsp:nvSpPr>
        <dsp:cNvPr id="0" name=""/>
        <dsp:cNvSpPr/>
      </dsp:nvSpPr>
      <dsp:spPr>
        <a:xfrm>
          <a:off x="3890116" y="2437899"/>
          <a:ext cx="2200274" cy="862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технически сложных, выставочных проектов</a:t>
          </a:r>
          <a:endParaRPr lang="ru-RU" sz="15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90116" y="2437899"/>
        <a:ext cx="2200274" cy="862370"/>
      </dsp:txXfrm>
    </dsp:sp>
    <dsp:sp modelId="{284F72F3-8B76-4C48-80B1-FD248CAE4942}">
      <dsp:nvSpPr>
        <dsp:cNvPr id="0" name=""/>
        <dsp:cNvSpPr/>
      </dsp:nvSpPr>
      <dsp:spPr>
        <a:xfrm>
          <a:off x="3641386" y="1189573"/>
          <a:ext cx="248730" cy="2648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8615"/>
              </a:lnTo>
              <a:lnTo>
                <a:pt x="248730" y="26486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F3AEE-FE1E-4DCB-9CBF-14BCC14FE25C}">
      <dsp:nvSpPr>
        <dsp:cNvPr id="0" name=""/>
        <dsp:cNvSpPr/>
      </dsp:nvSpPr>
      <dsp:spPr>
        <a:xfrm>
          <a:off x="3890116" y="3644063"/>
          <a:ext cx="2200274" cy="388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Junior Skills</a:t>
          </a:r>
          <a:endParaRPr lang="ru-RU" sz="15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90116" y="3644063"/>
        <a:ext cx="2200274" cy="388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2" cy="498951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2" cy="498951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707FA077-2A80-4C39-9EF5-E665E8CCA209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7713"/>
            <a:ext cx="6656388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3" tIns="46292" rIns="92583" bIns="4629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20" y="4740037"/>
            <a:ext cx="5467350" cy="4490562"/>
          </a:xfrm>
          <a:prstGeom prst="rect">
            <a:avLst/>
          </a:prstGeom>
        </p:spPr>
        <p:txBody>
          <a:bodyPr vert="horz" lIns="92583" tIns="46292" rIns="92583" bIns="4629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2" cy="498951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2" cy="498951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5E696D7E-B6A4-4BF8-A6EB-DBC1A7FBF5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42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C85B79-C266-478B-BA6D-15A470D00E5D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17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88F61E-715B-4CDF-BFE0-F27E8B04C4D6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3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4A71-63F9-41FF-B5B2-AD2F7C7C490F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63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47D0A-7F5B-4549-9971-C959E813ACF9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C0-3A01-46BA-ADE6-A1EE4A928D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477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C12AC-4B21-44DD-8A53-F3BA7AAC55EE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47CB1-377D-48D3-A222-FE3632C09F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814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29BB7-31CA-44D3-A70C-BFDE2ABDE282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B23C6-6088-4C8F-B3F5-33B6E2F7E1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118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16102-18C5-4BF7-B693-94C9905580C4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28B3E-89BB-4AA3-BE52-33689B4591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121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3E16C-F076-494F-AF3C-7E0142A649F2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DE65-E6FC-4326-A997-067540CF8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488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90387-2B14-45E7-8AA3-50C05D7E8629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F3406-1CB1-4D6E-B9E1-C5859E3268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677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8F0C-0607-4C6D-8F61-83F3920DB4D7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BD874-83A5-4347-9BB5-7E9111FE10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645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F6A6-BDEE-4B0D-82AE-357F39690432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C2F99-5402-44FE-8A53-0C83BAD100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400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806BBD-BDBC-4E84-81BA-F517CEF532A0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631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38F8E-F136-4A27-ADAB-7E1275FF5865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01AFB-6B69-4F9E-935E-ADA8EDB074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461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4B2B-BD82-4774-AAF4-DE9ABFCB9C90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D7E1-B8B2-48F5-B7B3-DF5B3524E5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043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59286-2B0E-4A4D-876F-7E52BCC22F5B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549E4-3BAC-410D-8C50-A52636A650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275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B1C6F-096C-492A-82F7-D1FB1C340F1F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388E8-C5AC-4BAF-A5B7-67C86B71DF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04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25388-95EE-4B49-AF1A-1A4388BEA9F0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265D-0343-4F59-B551-13E7A59281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87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D572-1D46-4E4E-9F3D-7970CA41BAA5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3FB18-4B1A-46F2-B9B9-3D70F64DCA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70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672E-6B08-4B6A-879A-75C78185556B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1363F-87A0-4C40-8BD8-C9B2D00837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30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0446C-E604-4A6A-8CB6-F240AB755B72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B482E-16CA-4A24-807B-121022A58D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81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2E86-55E5-49CE-9E85-F44554E0E32E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824D4-3BA7-44F7-B364-3D9428CFEC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561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310C7-7611-4A93-8D5A-F1AB207D3A08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0A2B-F9CC-4C65-8C6A-32D5D2B9AD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444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D87719-30A0-4910-83CB-630881C78D59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421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07B5-1EEB-4C29-8472-D2310F82F388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F6C52-B293-4659-8DF8-A23E01CB71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057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4E604-C10D-478D-852B-ADCE82717C3D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BCA71-9959-43E3-8914-E7B107A9D0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25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E9F89-615A-4220-9240-687A8321C694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3F7B-B286-4081-B9B0-AC62B5E554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090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4481-FE1D-4255-98B4-41F889F582A3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2B50F-7C27-4BA8-B0CA-B5D927285D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660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E303C-5F61-44A2-BF75-D56A300C60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18DC8-D69B-4DD4-B705-BAB4D55822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522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461D0-2145-4618-8B9F-A6E04B255A7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203EE-5A49-4316-A1E6-2B88028E4D4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463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41C59-4C67-439F-8F82-69BB8AB826D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28155-2C58-4376-9E9F-B37F8CBA56B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50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7E08E-ECEF-4845-AF3D-ED63F1EF66D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A2EFB-B466-4B93-8DD8-6B8D17B459B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203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FB139-C949-47A6-B0D7-528BB64C2F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2DFC3-A927-4FD5-998D-5FEF529FDCD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375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D15C9-5E2F-476E-99F6-60E9FB06B75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E66FA-4276-447F-A3C7-9121683CB17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DC0DBF-F621-4EAA-B14E-544DAEA3CE78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157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561BE-D27A-4DFD-9761-997DCDFF54C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ECE58-DD8F-41A7-82C0-941C977FA5B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37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F8FD2-918E-4449-98B2-64B857546C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671D5-AFD1-4600-87B8-EC0E16363BA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384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837D-8289-4A5F-B006-0E92F5BC1C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6B163-F42F-4558-B02B-D3FE9013614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979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9FA47-5A2D-420F-87BD-EC739FC4501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C4B0C-5B1C-4D2D-BC6C-401DA1BA2BE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581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C3F40-DDEB-4B22-AD5A-4ABA1D99527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A8B8-A5A1-467E-AAA9-A273952E328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46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E303C-5F61-44A2-BF75-D56A300C60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18DC8-D69B-4DD4-B705-BAB4D55822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39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461D0-2145-4618-8B9F-A6E04B255A7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203EE-5A49-4316-A1E6-2B88028E4D4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277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41C59-4C67-439F-8F82-69BB8AB826D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28155-2C58-4376-9E9F-B37F8CBA56B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103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7E08E-ECEF-4845-AF3D-ED63F1EF66D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A2EFB-B466-4B93-8DD8-6B8D17B459B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978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FB139-C949-47A6-B0D7-528BB64C2F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2DFC3-A927-4FD5-998D-5FEF529FDCD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21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B202D6-5875-4842-9943-338D84889B7F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7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D15C9-5E2F-476E-99F6-60E9FB06B75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E66FA-4276-447F-A3C7-9121683CB17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967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561BE-D27A-4DFD-9761-997DCDFF54C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ECE58-DD8F-41A7-82C0-941C977FA5B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565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F8FD2-918E-4449-98B2-64B857546C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671D5-AFD1-4600-87B8-EC0E16363BA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430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837D-8289-4A5F-B006-0E92F5BC1C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6B163-F42F-4558-B02B-D3FE9013614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280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9FA47-5A2D-420F-87BD-EC739FC4501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C4B0C-5B1C-4D2D-BC6C-401DA1BA2BE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547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C3F40-DDEB-4B22-AD5A-4ABA1D99527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A8B8-A5A1-467E-AAA9-A273952E328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443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E303C-5F61-44A2-BF75-D56A300C60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18DC8-D69B-4DD4-B705-BAB4D55822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669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461D0-2145-4618-8B9F-A6E04B255A7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203EE-5A49-4316-A1E6-2B88028E4D4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272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41C59-4C67-439F-8F82-69BB8AB826D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28155-2C58-4376-9E9F-B37F8CBA56B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20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7E08E-ECEF-4845-AF3D-ED63F1EF66D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A2EFB-B466-4B93-8DD8-6B8D17B459B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5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6418A2-528A-4199-9B1F-F3F3A049E7C5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014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FB139-C949-47A6-B0D7-528BB64C2F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2DFC3-A927-4FD5-998D-5FEF529FDCD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7856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D15C9-5E2F-476E-99F6-60E9FB06B75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E66FA-4276-447F-A3C7-9121683CB17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049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561BE-D27A-4DFD-9761-997DCDFF54C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ECE58-DD8F-41A7-82C0-941C977FA5B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269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F8FD2-918E-4449-98B2-64B857546C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671D5-AFD1-4600-87B8-EC0E16363BA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872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837D-8289-4A5F-B006-0E92F5BC1C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6B163-F42F-4558-B02B-D3FE9013614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995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9FA47-5A2D-420F-87BD-EC739FC4501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C4B0C-5B1C-4D2D-BC6C-401DA1BA2BE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634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C3F40-DDEB-4B22-AD5A-4ABA1D99527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A8B8-A5A1-467E-AAA9-A273952E328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87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E303C-5F61-44A2-BF75-D56A300C60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18DC8-D69B-4DD4-B705-BAB4D55822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763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461D0-2145-4618-8B9F-A6E04B255A7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203EE-5A49-4316-A1E6-2B88028E4D4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763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41C59-4C67-439F-8F82-69BB8AB826D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28155-2C58-4376-9E9F-B37F8CBA56B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77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7959BE-3FC4-48C9-941D-2F0517F033E9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31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7E08E-ECEF-4845-AF3D-ED63F1EF66D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A2EFB-B466-4B93-8DD8-6B8D17B459B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87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FB139-C949-47A6-B0D7-528BB64C2F6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2DFC3-A927-4FD5-998D-5FEF529FDCD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793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D15C9-5E2F-476E-99F6-60E9FB06B75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E66FA-4276-447F-A3C7-9121683CB17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998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561BE-D27A-4DFD-9761-997DCDFF54C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ECE58-DD8F-41A7-82C0-941C977FA5B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286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F8FD2-918E-4449-98B2-64B857546C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671D5-AFD1-4600-87B8-EC0E16363BA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395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837D-8289-4A5F-B006-0E92F5BC1C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6B163-F42F-4558-B02B-D3FE9013614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771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9FA47-5A2D-420F-87BD-EC739FC4501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C4B0C-5B1C-4D2D-BC6C-401DA1BA2BE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3610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C3F40-DDEB-4B22-AD5A-4ABA1D99527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A8B8-A5A1-467E-AAA9-A273952E328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566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4929F-498D-458A-86A6-DF3B167F2DF4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2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FCDA1-A2C2-4842-82F7-F21ACB835465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26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5CA12AE-EB54-402A-8D87-985FEA66BDAE}" type="datetime1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621E255-6E83-4CB8-BDBC-91DA09CB7C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EF964-0D34-4889-AD90-933C430E2EEF}" type="datetime1">
              <a:rPr lang="ru-RU" smtClean="0"/>
              <a:pPr>
                <a:defRPr/>
              </a:pPr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B88A52-5319-4612-8E02-3E72CE0928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6B803C-F754-4F5E-8C79-F3799C78AFDF}" type="datetime1">
              <a:rPr lang="ru-RU" smtClean="0"/>
              <a:pPr>
                <a:defRPr/>
              </a:pPr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DD2E5B-52E5-4544-B1B2-91C16722F7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0BE59-E509-47A8-8BDF-29C889DFFB3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22BA-4C5C-4491-A08D-C4920A45C1F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29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0BE59-E509-47A8-8BDF-29C889DFFB3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22BA-4C5C-4491-A08D-C4920A45C1F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10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0BE59-E509-47A8-8BDF-29C889DFFB3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22BA-4C5C-4491-A08D-C4920A45C1F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45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0BE59-E509-47A8-8BDF-29C889DFFB3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22.03.2018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22BA-4C5C-4491-A08D-C4920A45C1F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A2B-F9CC-4C65-8C6A-32D5D2B9AD72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9753" y="786050"/>
            <a:ext cx="8928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Лицей № 60. </a:t>
            </a:r>
            <a:r>
              <a:rPr lang="ru-RU" sz="54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</a:t>
            </a:r>
            <a:r>
              <a:rPr lang="ru-RU" sz="54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– инновационная образовательная среда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1670" y="3651870"/>
            <a:ext cx="7107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Козик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Л.Ю.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МБОУ «Лицей № 60»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90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1547664" y="123478"/>
            <a:ext cx="7549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ФОРМЫ ПРОЕКТНОЙ ДЕЯТЕЛЬНОСТИ В ЛИЦЕЕ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476920" y="915566"/>
          <a:ext cx="609600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01" r="74266" b="5201"/>
          <a:stretch/>
        </p:blipFill>
        <p:spPr>
          <a:xfrm>
            <a:off x="179512" y="1995686"/>
            <a:ext cx="1368152" cy="233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9" t="10802" r="33201" b="23399"/>
          <a:stretch/>
        </p:blipFill>
        <p:spPr>
          <a:xfrm>
            <a:off x="7668344" y="2045649"/>
            <a:ext cx="1336214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187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395536" y="-79731"/>
            <a:ext cx="7617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ПРОЕКТЫ ШКОЛЬНИКОВ, ВЫШЕДШИЕ НА ФЕДЕРАЛЬНЫЙ И МЕЖДУНАРОДНЫЙ УРОВЕНЬ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53" t="26654"/>
          <a:stretch/>
        </p:blipFill>
        <p:spPr>
          <a:xfrm>
            <a:off x="179512" y="884127"/>
            <a:ext cx="2843808" cy="192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886109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6857" y="916488"/>
            <a:ext cx="2835315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512" y="2934629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«Мобильная аэродинамическая труба»,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учащийся 9 класса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Берляков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Никита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4245" y="2934629"/>
            <a:ext cx="3222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Минигидроэкраноплан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для изучения состояния акватории открытого моря»,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учащийся 5 класса Кожевников Максим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6857" y="2835176"/>
            <a:ext cx="31916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«Стенд для изучения стартовой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электросхемы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истребителя Т-50»,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учащиеся 7 класса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Ханмурзин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Артур,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Палкин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Ярослав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0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107504" y="-61188"/>
            <a:ext cx="8989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ИННОВАЦИОННЫЕ ПРОЕКТЫ ЛИЦЕЯ: НАУЧНО-ПРАКТИЧЕСКАЯ КОНФЕРЕНЦИЯ«ФЕРИНСКИЕ ЧТЕНИЯ»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9125" y="3003798"/>
            <a:ext cx="3004193" cy="200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805" y="843558"/>
            <a:ext cx="3006513" cy="200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088774"/>
            <a:ext cx="550861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34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1547664" y="-61188"/>
            <a:ext cx="7549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ИННОВАЦИОННЫЕ ПРОЕКТЫ ЛИЦЕЯ: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ОНЛАЙН-КОНКУРС «Я – ЛИЦЕИСТ»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8072" y="837872"/>
            <a:ext cx="3187194" cy="2124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869" y="2983797"/>
            <a:ext cx="3207397" cy="213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59582"/>
            <a:ext cx="5244222" cy="365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411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05979"/>
            <a:ext cx="4618856" cy="42155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Инженерные игры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B824D4-3BA7-44F7-B364-3D9428CFEC0E}" type="slidenum">
              <a:rPr lang="ru-RU" noProof="0" smtClean="0"/>
              <a:pPr lvl="0"/>
              <a:t>14</a:t>
            </a:fld>
            <a:endParaRPr lang="ru-RU" noProof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563638"/>
            <a:ext cx="4076197" cy="2715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31" y="843558"/>
            <a:ext cx="4400435" cy="2931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7075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05979"/>
            <a:ext cx="8147248" cy="85725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Участие в олимпиадах, конкурсах,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 научно-практических конференциях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063230"/>
            <a:ext cx="8856984" cy="3884784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Многопрофильная олимпиада «Звезда»</a:t>
            </a:r>
          </a:p>
          <a:p>
            <a:r>
              <a:rPr lang="ru-RU" sz="2800" dirty="0" err="1" smtClean="0">
                <a:solidFill>
                  <a:srgbClr val="C00000"/>
                </a:solidFill>
              </a:rPr>
              <a:t>Профориентационный</a:t>
            </a:r>
            <a:r>
              <a:rPr lang="ru-RU" sz="2800" dirty="0" smtClean="0">
                <a:solidFill>
                  <a:srgbClr val="C00000"/>
                </a:solidFill>
              </a:rPr>
              <a:t> чемпионат Объединенной двигателестроительной корпорации по физике. 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Международная олимпиада «Формула единства»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Турнир городов по математике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Всероссийская олимпиада по геометрии имени </a:t>
            </a:r>
            <a:r>
              <a:rPr lang="ru-RU" sz="2800" dirty="0" err="1" smtClean="0">
                <a:solidFill>
                  <a:srgbClr val="C00000"/>
                </a:solidFill>
              </a:rPr>
              <a:t>Шарыгина</a:t>
            </a:r>
            <a:endParaRPr lang="ru-RU" sz="2800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24D4-3BA7-44F7-B364-3D9428CFEC0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34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E0A2B-F9CC-4C65-8C6A-32D5D2B9AD72}" type="slidenum">
              <a:rPr lang="ru-RU" noProof="0" smtClean="0"/>
              <a:pPr lvl="0"/>
              <a:t>16</a:t>
            </a:fld>
            <a:endParaRPr lang="ru-RU" noProof="0"/>
          </a:p>
        </p:txBody>
      </p:sp>
      <p:sp>
        <p:nvSpPr>
          <p:cNvPr id="3" name="TextBox 2"/>
          <p:cNvSpPr txBox="1"/>
          <p:nvPr/>
        </p:nvSpPr>
        <p:spPr>
          <a:xfrm>
            <a:off x="395536" y="-92547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Прикладной блок – неотъемлемая часть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Инженерной школы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7904" y="928653"/>
            <a:ext cx="2736304" cy="182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01" b="30400"/>
          <a:stretch/>
        </p:blipFill>
        <p:spPr>
          <a:xfrm>
            <a:off x="5937904" y="2854950"/>
            <a:ext cx="2736304" cy="1889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https://pp.vk.me/c631629/v631629432/2ac2b/B7s3zwpLKY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4750"/>
            <a:ext cx="541413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74124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941568" cy="627534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«Стенд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изучения стартовой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электросхемы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истребителя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Т-50»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018958"/>
            <a:ext cx="3034464" cy="202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4" r="6183"/>
          <a:stretch/>
        </p:blipFill>
        <p:spPr>
          <a:xfrm>
            <a:off x="261647" y="837793"/>
            <a:ext cx="3024337" cy="200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5270" y="1419622"/>
            <a:ext cx="537659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635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23928" y="205979"/>
            <a:ext cx="4762872" cy="271771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Достижения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0A2B-F9CC-4C65-8C6A-32D5D2B9AD72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831531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Международном Авиасалоне «МАКС»</a:t>
            </a:r>
            <a:r>
              <a:rPr lang="ru-RU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золотая </a:t>
            </a:r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(</a:t>
            </a:r>
            <a:r>
              <a:rPr lang="ru-RU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г.Сочи</a:t>
            </a:r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2017)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4474" y="317509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авиакосмический салон «МАКС» 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Жуковском (2015)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7220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 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выставка и научная конференция по гидроавиации «</a:t>
            </a:r>
            <a:r>
              <a:rPr lang="ru-RU" sz="1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Гидроавиасалон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2016</a:t>
            </a:r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ru-RU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Геленжик</a:t>
            </a:r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2016)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9000" y="1282864"/>
            <a:ext cx="3725000" cy="2793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67" y="778577"/>
            <a:ext cx="3670110" cy="26276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0892" y="2787774"/>
            <a:ext cx="2896677" cy="2253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652120" y="4320960"/>
            <a:ext cx="3312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 Московский Международный Салон изобретений и инновационных технологий «Архимед» -  серебряная медаль (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г.Москва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2017))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56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127" y="29431"/>
            <a:ext cx="4785177" cy="74212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Участие в промышленных форумах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24D4-3BA7-44F7-B364-3D9428CFEC0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9127" y="773858"/>
            <a:ext cx="495849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молодежная научно-практическая конференция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«Региональные программы и проекты в области интеллектуальной собственности глазами молодежи» (2016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состоялась презентация достижений лицея перед главой республики Р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Хамитовым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Председателем Совета Федерации В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Матвеенко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0356" y="2170703"/>
            <a:ext cx="50768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9430"/>
            <a:ext cx="3637236" cy="242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125" y="2963974"/>
            <a:ext cx="3096344" cy="20642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52536" y="2552643"/>
            <a:ext cx="4176463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>
              <a:lnSpc>
                <a:spcPct val="11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промышленный форум. Уфа 2017.</a:t>
            </a:r>
            <a:endParaRPr lang="ru-RU" sz="11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05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E0A2B-F9CC-4C65-8C6A-32D5D2B9AD72}" type="slidenum">
              <a:rPr lang="ru-RU" noProof="0" smtClean="0"/>
              <a:pPr lvl="0"/>
              <a:t>2</a:t>
            </a:fld>
            <a:endParaRPr lang="ru-RU" noProof="0"/>
          </a:p>
        </p:txBody>
      </p:sp>
      <p:sp>
        <p:nvSpPr>
          <p:cNvPr id="4" name="TextBox 3"/>
          <p:cNvSpPr txBox="1"/>
          <p:nvPr/>
        </p:nvSpPr>
        <p:spPr>
          <a:xfrm>
            <a:off x="-252536" y="19548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Сложные вопросы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XXI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века для школьника</a:t>
            </a:r>
          </a:p>
        </p:txBody>
      </p:sp>
      <p:graphicFrame>
        <p:nvGraphicFramePr>
          <p:cNvPr id="11" name="Схема 10"/>
          <p:cNvGraphicFramePr/>
          <p:nvPr>
            <p:extLst/>
          </p:nvPr>
        </p:nvGraphicFramePr>
        <p:xfrm>
          <a:off x="4211960" y="1131590"/>
          <a:ext cx="432048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63638"/>
            <a:ext cx="378041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7878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5978"/>
            <a:ext cx="8568952" cy="1357660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II </a:t>
            </a:r>
            <a:r>
              <a:rPr lang="ru-RU" sz="3200" dirty="0">
                <a:solidFill>
                  <a:srgbClr val="C00000"/>
                </a:solidFill>
              </a:rPr>
              <a:t>региональный </a:t>
            </a:r>
            <a:r>
              <a:rPr lang="ru-RU" sz="3200" dirty="0" smtClean="0">
                <a:solidFill>
                  <a:srgbClr val="C00000"/>
                </a:solidFill>
              </a:rPr>
              <a:t>чемпионат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«</a:t>
            </a:r>
            <a:r>
              <a:rPr lang="en-US" sz="3200" dirty="0" err="1">
                <a:solidFill>
                  <a:srgbClr val="C00000"/>
                </a:solidFill>
              </a:rPr>
              <a:t>WorldSkills</a:t>
            </a:r>
            <a:r>
              <a:rPr lang="en-US" sz="3200" dirty="0">
                <a:solidFill>
                  <a:srgbClr val="C00000"/>
                </a:solidFill>
              </a:rPr>
              <a:t> Russia» </a:t>
            </a:r>
            <a:r>
              <a:rPr lang="ru-RU" sz="3200" dirty="0">
                <a:solidFill>
                  <a:srgbClr val="C00000"/>
                </a:solidFill>
              </a:rPr>
              <a:t>и «</a:t>
            </a:r>
            <a:r>
              <a:rPr lang="en-US" sz="3200" dirty="0" err="1">
                <a:solidFill>
                  <a:srgbClr val="C00000"/>
                </a:solidFill>
              </a:rPr>
              <a:t>JuniorSkills</a:t>
            </a:r>
            <a:r>
              <a:rPr lang="en-US" sz="3200" dirty="0" smtClean="0">
                <a:solidFill>
                  <a:srgbClr val="C00000"/>
                </a:solidFill>
              </a:rPr>
              <a:t>»</a:t>
            </a:r>
            <a:r>
              <a:rPr lang="ru-RU" sz="3200" dirty="0" smtClean="0">
                <a:solidFill>
                  <a:srgbClr val="C00000"/>
                </a:solidFill>
              </a:rPr>
              <a:t> - золотая медаль</a:t>
            </a:r>
            <a:r>
              <a:rPr lang="en-US" sz="3200" dirty="0" smtClean="0">
                <a:solidFill>
                  <a:srgbClr val="C00000"/>
                </a:solidFill>
              </a:rPr>
              <a:t>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24D4-3BA7-44F7-B364-3D9428CFEC0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9315" y="1131590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504" y="2469358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17" y="1419622"/>
            <a:ext cx="3400966" cy="255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339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E0A2B-F9CC-4C65-8C6A-32D5D2B9AD7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397" y="771550"/>
            <a:ext cx="4458476" cy="2970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196" y="2435967"/>
            <a:ext cx="4411133" cy="31208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27643"/>
            <a:ext cx="4495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числе лучших 25 школ Республики Башкортостан нашему лицею присвоен статус «Образовательное учреждение с физико-математической и инженерно-технической специализацией» с закреплением постоянного членства в составе «ассоциированных школ Союза машиностроителей России». </a:t>
            </a:r>
          </a:p>
        </p:txBody>
      </p:sp>
    </p:spTree>
    <p:extLst>
      <p:ext uri="{BB962C8B-B14F-4D97-AF65-F5344CB8AC3E}">
        <p14:creationId xmlns:p14="http://schemas.microsoft.com/office/powerpoint/2010/main" xmlns="" val="197691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E0A2B-F9CC-4C65-8C6A-32D5D2B9AD7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9592" y="-9254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Поступаемость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технические ВУЗы выпускников МБОУ «Лицей № 60»</a:t>
            </a:r>
            <a:endParaRPr lang="ru-RU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8331415"/>
              </p:ext>
            </p:extLst>
          </p:nvPr>
        </p:nvGraphicFramePr>
        <p:xfrm>
          <a:off x="251520" y="915458"/>
          <a:ext cx="8568954" cy="4176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9625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ВЫПУСКНИКОВ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ПОСТУПИЛИ В ТЕХНИЧЕСКИЕ ВУЗЫ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211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641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51470"/>
            <a:ext cx="4124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КРАТКИЕ ВЫВОДЫ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1284610"/>
            <a:ext cx="56073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направление развития школы является перспективным,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актуальным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современным тенденциям развития экономики и идеально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вписывается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любой учебно-воспитательный контекст;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Инженерно-технические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проекты вполне возможно реализовать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базе общеобразовательного учреждения, для этого не требуется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непосильных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материальных вложений;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партнерство школы и промышленного предприятия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открывает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дорогу для реализации идей в сфере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инженерно-технического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творчества;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настоящее время существует целый спектр перспективных направлений,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которых может развиваться инженерное образование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школе.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214"/>
          <a:stretch/>
        </p:blipFill>
        <p:spPr>
          <a:xfrm>
            <a:off x="48575" y="1284610"/>
            <a:ext cx="3524767" cy="279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593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E0A2B-F9CC-4C65-8C6A-32D5D2B9AD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75614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Социальное партнерство лицея и ПАО «ОДК-УМПО»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ЛОГОТИП ЛИЦЕЯ № 60 (конечный вариант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51870"/>
            <a:ext cx="998120" cy="99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pp.vk.me/c636118/v636118849/17b57/Ju0C482ipi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35646"/>
            <a:ext cx="3109240" cy="2331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LOG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275606"/>
            <a:ext cx="1514228" cy="1009485"/>
          </a:xfrm>
          <a:prstGeom prst="rect">
            <a:avLst/>
          </a:prstGeom>
        </p:spPr>
      </p:pic>
      <p:pic>
        <p:nvPicPr>
          <p:cNvPr id="9" name="Рисунок 8" descr="ump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4923" y="3581081"/>
            <a:ext cx="1535928" cy="1186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ttps://pp.vk.me/c633127/v633127432/2a6cf/rI-r1Qt5tq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051" y="1059582"/>
            <a:ext cx="2917463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30824/v630824432/21b8c/UAt-EgQfFQ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32"/>
          <a:stretch/>
        </p:blipFill>
        <p:spPr bwMode="auto">
          <a:xfrm>
            <a:off x="5580112" y="2715766"/>
            <a:ext cx="3057978" cy="2003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23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E0A2B-F9CC-4C65-8C6A-32D5D2B9AD7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80528" y="-9254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Промышленное предприятие как социальный партнер общеобразовательного учреждения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23678"/>
            <a:ext cx="2304256" cy="1536171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189495777"/>
              </p:ext>
            </p:extLst>
          </p:nvPr>
        </p:nvGraphicFramePr>
        <p:xfrm>
          <a:off x="3203848" y="952657"/>
          <a:ext cx="511159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1742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E0A2B-F9CC-4C65-8C6A-32D5D2B9AD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47" y="-9254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Социально-экономический эффект 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сотрудничества</a:t>
            </a: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323528" y="1059582"/>
          <a:ext cx="4464496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2" t="30400" r="45549" b="38801"/>
          <a:stretch/>
        </p:blipFill>
        <p:spPr>
          <a:xfrm>
            <a:off x="5076056" y="1528721"/>
            <a:ext cx="378369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1212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E0A2B-F9CC-4C65-8C6A-32D5D2B9AD72}" type="slidenum">
              <a:rPr lang="ru-RU" noProof="0" smtClean="0"/>
              <a:pPr lvl="0"/>
              <a:t>6</a:t>
            </a:fld>
            <a:endParaRPr lang="ru-RU" noProof="0"/>
          </a:p>
        </p:txBody>
      </p:sp>
      <p:sp>
        <p:nvSpPr>
          <p:cNvPr id="4" name="TextBox 3"/>
          <p:cNvSpPr txBox="1"/>
          <p:nvPr/>
        </p:nvSpPr>
        <p:spPr>
          <a:xfrm>
            <a:off x="323528" y="15454"/>
            <a:ext cx="8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такое инженерные классы?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47614"/>
            <a:ext cx="453650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Схема 7"/>
          <p:cNvGraphicFramePr/>
          <p:nvPr>
            <p:extLst/>
          </p:nvPr>
        </p:nvGraphicFramePr>
        <p:xfrm>
          <a:off x="4751512" y="1131590"/>
          <a:ext cx="432048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5893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E0A2B-F9CC-4C65-8C6A-32D5D2B9AD7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23478"/>
            <a:ext cx="894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Особенности учебной деятельности Инженерных классов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9301937"/>
              </p:ext>
            </p:extLst>
          </p:nvPr>
        </p:nvGraphicFramePr>
        <p:xfrm>
          <a:off x="922787" y="699541"/>
          <a:ext cx="7226478" cy="4421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37305">
                  <a:extLst>
                    <a:ext uri="{9D8B030D-6E8A-4147-A177-3AD203B41FA5}">
                      <a16:colId xmlns:a16="http://schemas.microsoft.com/office/drawing/2014/main" xmlns="" val="4063077511"/>
                    </a:ext>
                  </a:extLst>
                </a:gridCol>
              </a:tblGrid>
              <a:tr h="34520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5-6 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10-11 КЛАССЫ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67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effectLst/>
                        </a:rPr>
                        <a:t>Углубленное</a:t>
                      </a:r>
                      <a:r>
                        <a:rPr lang="ru-RU" sz="1600" b="0" baseline="0" dirty="0" smtClean="0">
                          <a:effectLst/>
                        </a:rPr>
                        <a:t> изучение математики и информатики</a:t>
                      </a:r>
                    </a:p>
                    <a:p>
                      <a:pPr algn="ctr"/>
                      <a:r>
                        <a:rPr lang="ru-RU" sz="1600" b="0" baseline="0" dirty="0" smtClean="0">
                          <a:effectLst/>
                        </a:rPr>
                        <a:t>Специальная программа </a:t>
                      </a:r>
                      <a:r>
                        <a:rPr lang="ru-RU" sz="1600" b="0" baseline="0" dirty="0" err="1" smtClean="0">
                          <a:effectLst/>
                        </a:rPr>
                        <a:t>профориентационной</a:t>
                      </a:r>
                      <a:r>
                        <a:rPr lang="ru-RU" sz="1600" b="0" baseline="0" dirty="0" smtClean="0">
                          <a:effectLst/>
                        </a:rPr>
                        <a:t> работы (совместная с ПАО «УМПО»)</a:t>
                      </a:r>
                      <a:endParaRPr lang="ru-RU" sz="1600" b="0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697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Внеурочное направление: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«Основы робототехники»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Углубленное изучение физики, математики (физико-математический</a:t>
                      </a:r>
                      <a:r>
                        <a:rPr lang="ru-RU" sz="1600" baseline="0" dirty="0" smtClean="0"/>
                        <a:t> профиль)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Углублённое изучение физики и химии (профиль физико-химический)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657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Дополнительный курс «Физика в решении инженерных задач»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3472563"/>
                  </a:ext>
                </a:extLst>
              </a:tr>
              <a:tr h="134302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Дополнительный курс </a:t>
                      </a:r>
                      <a:r>
                        <a:rPr lang="ru-RU" sz="1600" dirty="0" smtClean="0"/>
                        <a:t>: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«Пространственная геометрия и основы конструирование»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Занятия на базе Учебного центра ПАО</a:t>
                      </a:r>
                      <a:r>
                        <a:rPr lang="ru-RU" sz="1600" baseline="0" dirty="0" smtClean="0"/>
                        <a:t> «УМПО»: компьютерное моделирование, курс общетехнических дисциплин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6" name="Picture 2" descr="http://www.ianwaring.com/wp-content/uploads/sites/12/2014/04/Growth_Bar_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581050"/>
            <a:ext cx="983901" cy="8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anwaring.com/wp-content/uploads/sites/12/2014/04/Growth_Bar_Gra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2654" y="987575"/>
            <a:ext cx="10673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ianwaring.com/wp-content/uploads/sites/12/2014/04/Growth_Bar_Gra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0610" y="3581050"/>
            <a:ext cx="1066006" cy="9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ianwaring.com/wp-content/uploads/sites/12/2014/04/Growth_Bar_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987574"/>
            <a:ext cx="887290" cy="77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963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E0A2B-F9CC-4C65-8C6A-32D5D2B9AD7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-15067"/>
            <a:ext cx="8929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Инженерные классы: особенности построения </a:t>
            </a:r>
          </a:p>
          <a:p>
            <a:pPr algn="ctr"/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учебного процесса</a:t>
            </a:r>
            <a:endParaRPr 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1142990"/>
            <a:ext cx="4211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Профильная учебная программа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воспитательная программа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Прикладные курсы на базе предприятия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на целевое направление от предприятия в ВУЗ</a:t>
            </a:r>
            <a:endParaRPr 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04884"/>
            <a:ext cx="4294500" cy="286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04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7749" y="-92546"/>
            <a:ext cx="690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проектной работы лицея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сфере инженерно-технического образования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331640" y="843558"/>
          <a:ext cx="7704856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196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к 17.09.15 посл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243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17.09.15 посл</Template>
  <TotalTime>2892</TotalTime>
  <Words>818</Words>
  <Application>Microsoft Office PowerPoint</Application>
  <PresentationFormat>Экран (16:9)</PresentationFormat>
  <Paragraphs>158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презентация к 17.09.15 посл</vt:lpstr>
      <vt:lpstr>2_Тема Office</vt:lpstr>
      <vt:lpstr>Тема12432</vt:lpstr>
      <vt:lpstr>Zased_W_</vt:lpstr>
      <vt:lpstr>1_Zased_W_</vt:lpstr>
      <vt:lpstr>2_Zased_W_</vt:lpstr>
      <vt:lpstr>3_Zased_W_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Инженерные игры</vt:lpstr>
      <vt:lpstr>Участие в олимпиадах, конкурсах,  научно-практических конференциях</vt:lpstr>
      <vt:lpstr>Слайд 16</vt:lpstr>
      <vt:lpstr>Проект «Стенд для изучения стартовой  электросхемы истребителя Т-50»</vt:lpstr>
      <vt:lpstr>Достижения</vt:lpstr>
      <vt:lpstr>Участие в промышленных форумах</vt:lpstr>
      <vt:lpstr>II региональный чемпионат  «WorldSkills Russia» и «JuniorSkills» - золотая медаль.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Альфир</dc:creator>
  <cp:lastModifiedBy>Администратор</cp:lastModifiedBy>
  <cp:revision>258</cp:revision>
  <cp:lastPrinted>2015-09-21T10:57:42Z</cp:lastPrinted>
  <dcterms:created xsi:type="dcterms:W3CDTF">2015-09-21T04:37:30Z</dcterms:created>
  <dcterms:modified xsi:type="dcterms:W3CDTF">2018-03-22T13:37:23Z</dcterms:modified>
</cp:coreProperties>
</file>