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7A35033-3531-4186-9BF0-0B55A07A14F0}" type="datetimeFigureOut">
              <a:rPr lang="ru-RU" smtClean="0"/>
              <a:pPr/>
              <a:t>25.03.2014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B4B24D1-33B7-4DF0-A72A-F7AE0E717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476672"/>
            <a:ext cx="7406640" cy="3357134"/>
          </a:xfrm>
        </p:spPr>
        <p:txBody>
          <a:bodyPr>
            <a:noAutofit/>
          </a:bodyPr>
          <a:lstStyle/>
          <a:p>
            <a:r>
              <a:rPr lang="en-US" sz="6600" dirty="0" smtClean="0"/>
              <a:t>Teaching staff of the Foreign languages Chair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437112"/>
            <a:ext cx="7406640" cy="1752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The authors of Control Educational Checking Work </a:t>
            </a:r>
            <a:r>
              <a:rPr lang="ru-RU" sz="4000" dirty="0" smtClean="0">
                <a:solidFill>
                  <a:schemeClr val="tx1"/>
                </a:solidFill>
              </a:rPr>
              <a:t>№1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J:\Картинки для презентации\EcDSlXJCua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810039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112" y="1066800"/>
            <a:ext cx="3049984" cy="19812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800" smtClean="0">
                <a:solidFill>
                  <a:schemeClr val="tx1"/>
                </a:solidFill>
              </a:rPr>
              <a:t>K</a:t>
            </a:r>
            <a:r>
              <a:rPr lang="en-US" sz="2800" dirty="0" err="1" smtClean="0">
                <a:solidFill>
                  <a:schemeClr val="tx1"/>
                </a:solidFill>
              </a:rPr>
              <a:t>h</a:t>
            </a:r>
            <a:r>
              <a:rPr lang="en-US" sz="2800" smtClean="0">
                <a:solidFill>
                  <a:schemeClr val="tx1"/>
                </a:solidFill>
              </a:rPr>
              <a:t>usnutdinova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Faina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Abdrahmanovna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Рисунок 4"/>
          <p:cNvSpPr>
            <a:spLocks noGrp="1"/>
          </p:cNvSpPr>
          <p:nvPr>
            <p:ph type="pic" idx="1"/>
          </p:nvPr>
        </p:nvSpPr>
        <p:spPr/>
      </p:sp>
      <p:sp>
        <p:nvSpPr>
          <p:cNvPr id="3" name="Содержимое 2"/>
          <p:cNvSpPr>
            <a:spLocks noGrp="1"/>
          </p:cNvSpPr>
          <p:nvPr>
            <p:ph type="body" sz="half" idx="2"/>
          </p:nvPr>
        </p:nvSpPr>
        <p:spPr>
          <a:xfrm>
            <a:off x="5436096" y="3645024"/>
            <a:ext cx="3707904" cy="24482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Candidate of philosophical sciences, docent of the Foreign languages Chair of </a:t>
            </a:r>
            <a:r>
              <a:rPr lang="en-US" sz="2800" dirty="0" err="1" smtClean="0">
                <a:solidFill>
                  <a:schemeClr val="tx1"/>
                </a:solidFill>
              </a:rPr>
              <a:t>BSPU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1\Desktop\Копия DSC028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80728"/>
            <a:ext cx="4680520" cy="4680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tx1"/>
                </a:solidFill>
              </a:rPr>
              <a:t>Bojyko</a:t>
            </a:r>
            <a:r>
              <a:rPr lang="en-US" sz="2800" dirty="0" smtClean="0">
                <a:solidFill>
                  <a:schemeClr val="tx1"/>
                </a:solidFill>
              </a:rPr>
              <a:t> Marina </a:t>
            </a:r>
            <a:r>
              <a:rPr lang="en-US" sz="2800" dirty="0" err="1" smtClean="0">
                <a:solidFill>
                  <a:schemeClr val="tx1"/>
                </a:solidFill>
              </a:rPr>
              <a:t>Aleksandrovna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Boiyko_Foto-0017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7407" b="17407"/>
          <a:stretch>
            <a:fillRect/>
          </a:stretch>
        </p:blipFill>
        <p:spPr>
          <a:xfrm>
            <a:off x="683568" y="980728"/>
            <a:ext cx="4680520" cy="4680520"/>
          </a:xfrm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5508104" y="3501008"/>
            <a:ext cx="3635896" cy="24482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Teacher of the Foreign Languages Chair of </a:t>
            </a:r>
            <a:r>
              <a:rPr lang="en-US" sz="2800" dirty="0" err="1" smtClean="0">
                <a:solidFill>
                  <a:schemeClr val="tx1"/>
                </a:solidFill>
              </a:rPr>
              <a:t>BSPU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err="1" smtClean="0"/>
              <a:t>Antipova</a:t>
            </a:r>
            <a:r>
              <a:rPr lang="en-US" sz="2800" dirty="0" smtClean="0"/>
              <a:t> Tatiana </a:t>
            </a:r>
            <a:r>
              <a:rPr lang="en-US" sz="2800" dirty="0" err="1" smtClean="0"/>
              <a:t>Vjacheslavovna</a:t>
            </a:r>
            <a:endParaRPr lang="ru-RU" sz="2800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08104" y="3284984"/>
            <a:ext cx="3456384" cy="309634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Master of philological sciences, assistant teacher of the Foreign languages Chair of </a:t>
            </a:r>
            <a:r>
              <a:rPr lang="en-US" sz="2800" dirty="0" err="1" smtClean="0"/>
              <a:t>BSPU</a:t>
            </a:r>
            <a:endParaRPr lang="ru-RU" sz="2800" dirty="0"/>
          </a:p>
        </p:txBody>
      </p:sp>
      <p:pic>
        <p:nvPicPr>
          <p:cNvPr id="2050" name="Picture 2" descr="J:\Картинки для презентации\ehK4QCW5uW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052736"/>
            <a:ext cx="3672408" cy="46277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main textbook</a:t>
            </a:r>
            <a:endParaRPr lang="ru-RU" dirty="0"/>
          </a:p>
        </p:txBody>
      </p:sp>
      <p:pic>
        <p:nvPicPr>
          <p:cNvPr id="9" name="Содержимое 8" descr="9f8a00b7-eb4c-11df-948b-001e5845db55-500x500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412776"/>
            <a:ext cx="3762375" cy="4762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materials</a:t>
            </a:r>
            <a:endParaRPr lang="ru-RU" dirty="0"/>
          </a:p>
        </p:txBody>
      </p:sp>
      <p:pic>
        <p:nvPicPr>
          <p:cNvPr id="4" name="Содержимое 3" descr="1e6f81c7d3c0e6404c6c8adb9e68d21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484784"/>
            <a:ext cx="1763202" cy="2442394"/>
          </a:xfrm>
        </p:spPr>
      </p:pic>
      <p:pic>
        <p:nvPicPr>
          <p:cNvPr id="5" name="Содержимое 3" descr="2292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4221088"/>
            <a:ext cx="1781299" cy="2395846"/>
          </a:xfrm>
          <a:prstGeom prst="rect">
            <a:avLst/>
          </a:prstGeom>
        </p:spPr>
      </p:pic>
      <p:pic>
        <p:nvPicPr>
          <p:cNvPr id="3074" name="Picture 2" descr="J:\Картинки для презентации\7105195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1484784"/>
            <a:ext cx="1593883" cy="23908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Tables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J:\Картинки для презентации\13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84784"/>
            <a:ext cx="7416824" cy="4680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J:\Картинки для презентации\3237016-78f36c274adbb7cf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7920880" cy="6480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J:\Картинки для презентации\1346669599_tablica_article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60648"/>
            <a:ext cx="7416824" cy="6336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</TotalTime>
  <Words>66</Words>
  <Application>Microsoft Office PowerPoint</Application>
  <PresentationFormat>Экран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Teaching staff of the Foreign languages Chair</vt:lpstr>
      <vt:lpstr>Khusnutdinova Faina Abdrahmanovna</vt:lpstr>
      <vt:lpstr>Bojyko Marina Aleksandrovna</vt:lpstr>
      <vt:lpstr>Antipova Tatiana Vjacheslavovna</vt:lpstr>
      <vt:lpstr>The main textbook</vt:lpstr>
      <vt:lpstr>Additional materials</vt:lpstr>
      <vt:lpstr>Tables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staff of the Foreign Languages Chair</dc:title>
  <dc:creator>1</dc:creator>
  <cp:lastModifiedBy>1</cp:lastModifiedBy>
  <cp:revision>8</cp:revision>
  <dcterms:created xsi:type="dcterms:W3CDTF">2014-03-25T05:10:53Z</dcterms:created>
  <dcterms:modified xsi:type="dcterms:W3CDTF">2014-03-25T06:24:49Z</dcterms:modified>
</cp:coreProperties>
</file>